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70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72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507949C-517D-425B-8487-E7238E04E6EE}">
          <p14:sldIdLst>
            <p14:sldId id="256"/>
          </p14:sldIdLst>
        </p14:section>
        <p14:section name="1.그리드" id="{B82F6F5E-C6DD-4EC4-AC91-455B46B2A958}">
          <p14:sldIdLst>
            <p14:sldId id="267"/>
          </p14:sldIdLst>
        </p14:section>
        <p14:section name="2.웹컬러" id="{B98B6C4D-E189-4F3F-88A8-F2E1889D1E1B}">
          <p14:sldIdLst>
            <p14:sldId id="268"/>
            <p14:sldId id="269"/>
          </p14:sldIdLst>
        </p14:section>
        <p14:section name="3. 타이포그래피" id="{0703743E-4CA8-4223-9829-C2417B8F0298}">
          <p14:sldIdLst>
            <p14:sldId id="270"/>
            <p14:sldId id="271"/>
          </p14:sldIdLst>
        </p14:section>
        <p14:section name="4. 화면구성요소" id="{140F7882-3C76-4F69-819F-F767816B1871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72"/>
          </p14:sldIdLst>
        </p14:section>
        <p14:section name="5. 패턴" id="{0A3C156C-65B0-41DC-86D7-04859CD457FF}">
          <p14:sldIdLst>
            <p14:sldId id="266"/>
            <p14:sldId id="273"/>
            <p14:sldId id="274"/>
            <p14:sldId id="275"/>
          </p14:sldIdLst>
        </p14:section>
        <p14:section name="6. UI패턴별 샘플페이지" id="{E5C4248F-E117-41A5-8411-CC9FEC3A341D}">
          <p14:sldIdLst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4A4A4A"/>
    <a:srgbClr val="C1C1C1"/>
    <a:srgbClr val="F5F5F5"/>
    <a:srgbClr val="A5A7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75656-0418-480C-80C5-A49675B7C597}" v="151" dt="2022-03-18T01:50:12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4706" autoAdjust="0"/>
  </p:normalViewPr>
  <p:slideViewPr>
    <p:cSldViewPr snapToGrid="0">
      <p:cViewPr>
        <p:scale>
          <a:sx n="100" d="100"/>
          <a:sy n="100" d="100"/>
        </p:scale>
        <p:origin x="216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 정경" userId="31315e12-21ed-4fe4-84e8-7a933f52fe42" providerId="ADAL" clId="{31001FA8-F27D-41CF-8A03-A695862C26B9}"/>
    <pc:docChg chg="undo custSel addSld modSld">
      <pc:chgData name="문 정경" userId="31315e12-21ed-4fe4-84e8-7a933f52fe42" providerId="ADAL" clId="{31001FA8-F27D-41CF-8A03-A695862C26B9}" dt="2022-03-07T01:53:11.770" v="658" actId="1076"/>
      <pc:docMkLst>
        <pc:docMk/>
      </pc:docMkLst>
      <pc:sldChg chg="addSp delSp modSp mod">
        <pc:chgData name="문 정경" userId="31315e12-21ed-4fe4-84e8-7a933f52fe42" providerId="ADAL" clId="{31001FA8-F27D-41CF-8A03-A695862C26B9}" dt="2022-03-04T05:55:01.795" v="10" actId="1076"/>
        <pc:sldMkLst>
          <pc:docMk/>
          <pc:sldMk cId="1307950570" sldId="256"/>
        </pc:sldMkLst>
        <pc:spChg chg="del mod">
          <ac:chgData name="문 정경" userId="31315e12-21ed-4fe4-84e8-7a933f52fe42" providerId="ADAL" clId="{31001FA8-F27D-41CF-8A03-A695862C26B9}" dt="2022-03-04T05:54:31.278" v="1" actId="478"/>
          <ac:spMkLst>
            <pc:docMk/>
            <pc:sldMk cId="1307950570" sldId="256"/>
            <ac:spMk id="9" creationId="{FD8A370F-127A-40DE-ADF4-2DF4D3E9675E}"/>
          </ac:spMkLst>
        </pc:spChg>
        <pc:picChg chg="mod">
          <ac:chgData name="문 정경" userId="31315e12-21ed-4fe4-84e8-7a933f52fe42" providerId="ADAL" clId="{31001FA8-F27D-41CF-8A03-A695862C26B9}" dt="2022-03-04T05:54:58.340" v="8" actId="1076"/>
          <ac:picMkLst>
            <pc:docMk/>
            <pc:sldMk cId="1307950570" sldId="256"/>
            <ac:picMk id="5" creationId="{7AB3771D-66BF-4DF8-8930-F64FC9CCDE67}"/>
          </ac:picMkLst>
        </pc:picChg>
        <pc:picChg chg="add mod">
          <ac:chgData name="문 정경" userId="31315e12-21ed-4fe4-84e8-7a933f52fe42" providerId="ADAL" clId="{31001FA8-F27D-41CF-8A03-A695862C26B9}" dt="2022-03-04T05:55:01.795" v="10" actId="1076"/>
          <ac:picMkLst>
            <pc:docMk/>
            <pc:sldMk cId="1307950570" sldId="256"/>
            <ac:picMk id="11" creationId="{CB111550-9850-4BD1-B61F-7701C09F6C24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42:29.985" v="540" actId="1076"/>
        <pc:sldMkLst>
          <pc:docMk/>
          <pc:sldMk cId="4092418110" sldId="257"/>
        </pc:sldMkLst>
        <pc:spChg chg="del">
          <ac:chgData name="문 정경" userId="31315e12-21ed-4fe4-84e8-7a933f52fe42" providerId="ADAL" clId="{31001FA8-F27D-41CF-8A03-A695862C26B9}" dt="2022-03-04T05:54:50.557" v="6" actId="478"/>
          <ac:spMkLst>
            <pc:docMk/>
            <pc:sldMk cId="4092418110" sldId="257"/>
            <ac:spMk id="2" creationId="{2533F415-A3E0-4E32-8BFD-1A82AA6CBDBE}"/>
          </ac:spMkLst>
        </pc:spChg>
        <pc:spChg chg="del">
          <ac:chgData name="문 정경" userId="31315e12-21ed-4fe4-84e8-7a933f52fe42" providerId="ADAL" clId="{31001FA8-F27D-41CF-8A03-A695862C26B9}" dt="2022-03-04T05:54:51.479" v="7" actId="478"/>
          <ac:spMkLst>
            <pc:docMk/>
            <pc:sldMk cId="4092418110" sldId="257"/>
            <ac:spMk id="3" creationId="{5ECCE4DE-1D50-4778-90C7-CF9D47E5C52F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3" creationId="{AE5FB2EC-3FA9-4FB6-B0C4-3E25CF4AAD01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5" creationId="{852270A2-E164-4270-941D-B2589D11CAF8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6" creationId="{5AE8D3E8-79B5-408A-A2F5-B2AFAED73524}"/>
          </ac:spMkLst>
        </pc:spChg>
        <pc:spChg chg="add del mod">
          <ac:chgData name="문 정경" userId="31315e12-21ed-4fe4-84e8-7a933f52fe42" providerId="ADAL" clId="{31001FA8-F27D-41CF-8A03-A695862C26B9}" dt="2022-03-04T06:08:14.284" v="195" actId="478"/>
          <ac:spMkLst>
            <pc:docMk/>
            <pc:sldMk cId="4092418110" sldId="257"/>
            <ac:spMk id="7" creationId="{AC37ACED-A60B-4B64-BC61-889651A4DA15}"/>
          </ac:spMkLst>
        </pc:spChg>
        <pc:spChg chg="add mod">
          <ac:chgData name="문 정경" userId="31315e12-21ed-4fe4-84e8-7a933f52fe42" providerId="ADAL" clId="{31001FA8-F27D-41CF-8A03-A695862C26B9}" dt="2022-03-04T06:21:06.505" v="469" actId="113"/>
          <ac:spMkLst>
            <pc:docMk/>
            <pc:sldMk cId="4092418110" sldId="257"/>
            <ac:spMk id="9" creationId="{5127A926-83F9-40D1-81B7-F8BD882E26B3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10" creationId="{FE96BBB8-FD69-4F3D-889C-05A425AAF707}"/>
          </ac:spMkLst>
        </pc:spChg>
        <pc:spChg chg="add mod">
          <ac:chgData name="문 정경" userId="31315e12-21ed-4fe4-84e8-7a933f52fe42" providerId="ADAL" clId="{31001FA8-F27D-41CF-8A03-A695862C26B9}" dt="2022-03-04T06:13:19.211" v="283" actId="255"/>
          <ac:spMkLst>
            <pc:docMk/>
            <pc:sldMk cId="4092418110" sldId="257"/>
            <ac:spMk id="11" creationId="{0CB861C4-5649-4278-9EF8-C5B72C5F816C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12" creationId="{F46843B7-2E89-4228-97E2-41FAC8A40F83}"/>
          </ac:spMkLst>
        </pc:spChg>
        <pc:spChg chg="del mod">
          <ac:chgData name="문 정경" userId="31315e12-21ed-4fe4-84e8-7a933f52fe42" providerId="ADAL" clId="{31001FA8-F27D-41CF-8A03-A695862C26B9}" dt="2022-03-07T01:40:18.667" v="514" actId="478"/>
          <ac:spMkLst>
            <pc:docMk/>
            <pc:sldMk cId="4092418110" sldId="257"/>
            <ac:spMk id="13" creationId="{067DB0A4-244F-4A36-8CA8-B4893772A34A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14" creationId="{59C67929-C6B7-4C0F-A893-D97A85A9F6F2}"/>
          </ac:spMkLst>
        </pc:spChg>
        <pc:spChg chg="del mod">
          <ac:chgData name="문 정경" userId="31315e12-21ed-4fe4-84e8-7a933f52fe42" providerId="ADAL" clId="{31001FA8-F27D-41CF-8A03-A695862C26B9}" dt="2022-03-07T01:40:17.930" v="513" actId="478"/>
          <ac:spMkLst>
            <pc:docMk/>
            <pc:sldMk cId="4092418110" sldId="257"/>
            <ac:spMk id="15" creationId="{DA0A674B-48A7-4B7D-82DB-EBF4B89BB22C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16" creationId="{267A4B78-1C8D-4876-ADE1-7DD9192710E6}"/>
          </ac:spMkLst>
        </pc:spChg>
        <pc:spChg chg="del mod">
          <ac:chgData name="문 정경" userId="31315e12-21ed-4fe4-84e8-7a933f52fe42" providerId="ADAL" clId="{31001FA8-F27D-41CF-8A03-A695862C26B9}" dt="2022-03-07T01:38:21.136" v="493" actId="478"/>
          <ac:spMkLst>
            <pc:docMk/>
            <pc:sldMk cId="4092418110" sldId="257"/>
            <ac:spMk id="18" creationId="{AF5A0952-5FD0-4202-B93E-E6604C30AD78}"/>
          </ac:spMkLst>
        </pc:spChg>
        <pc:spChg chg="del mod">
          <ac:chgData name="문 정경" userId="31315e12-21ed-4fe4-84e8-7a933f52fe42" providerId="ADAL" clId="{31001FA8-F27D-41CF-8A03-A695862C26B9}" dt="2022-03-07T01:40:17.930" v="513" actId="478"/>
          <ac:spMkLst>
            <pc:docMk/>
            <pc:sldMk cId="4092418110" sldId="257"/>
            <ac:spMk id="20" creationId="{04DAC6AB-56E4-451E-A930-092CA7DE2807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22" creationId="{5E3302A2-CFD1-4D8E-8308-E3A57589862C}"/>
          </ac:spMkLst>
        </pc:spChg>
        <pc:spChg chg="del mod">
          <ac:chgData name="문 정경" userId="31315e12-21ed-4fe4-84e8-7a933f52fe42" providerId="ADAL" clId="{31001FA8-F27D-41CF-8A03-A695862C26B9}" dt="2022-03-07T01:38:21.136" v="493" actId="478"/>
          <ac:spMkLst>
            <pc:docMk/>
            <pc:sldMk cId="4092418110" sldId="257"/>
            <ac:spMk id="23" creationId="{CE064A44-CE14-4659-B1BC-A4A00C950596}"/>
          </ac:spMkLst>
        </pc:spChg>
        <pc:spChg chg="del mod">
          <ac:chgData name="문 정경" userId="31315e12-21ed-4fe4-84e8-7a933f52fe42" providerId="ADAL" clId="{31001FA8-F27D-41CF-8A03-A695862C26B9}" dt="2022-03-07T01:40:17.930" v="513" actId="478"/>
          <ac:spMkLst>
            <pc:docMk/>
            <pc:sldMk cId="4092418110" sldId="257"/>
            <ac:spMk id="24" creationId="{1F50EBBB-A958-487C-A855-C53773ACA9AF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25" creationId="{95170C9E-2E03-46F6-8583-EC6657A8CE2E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26" creationId="{685811BE-95EF-48E2-9FCD-ADFC8678F3BB}"/>
          </ac:spMkLst>
        </pc:spChg>
        <pc:spChg chg="mod">
          <ac:chgData name="문 정경" userId="31315e12-21ed-4fe4-84e8-7a933f52fe42" providerId="ADAL" clId="{31001FA8-F27D-41CF-8A03-A695862C26B9}" dt="2022-03-07T01:37:35.473" v="491" actId="27803"/>
          <ac:spMkLst>
            <pc:docMk/>
            <pc:sldMk cId="4092418110" sldId="257"/>
            <ac:spMk id="27" creationId="{55F7168B-5AF9-4CE2-8019-9450A40E126B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28" creationId="{C998BE1C-D669-4C76-A572-5E87AFA364BB}"/>
          </ac:spMkLst>
        </pc:spChg>
        <pc:spChg chg="del mod">
          <ac:chgData name="문 정경" userId="31315e12-21ed-4fe4-84e8-7a933f52fe42" providerId="ADAL" clId="{31001FA8-F27D-41CF-8A03-A695862C26B9}" dt="2022-03-07T01:38:21.136" v="493" actId="478"/>
          <ac:spMkLst>
            <pc:docMk/>
            <pc:sldMk cId="4092418110" sldId="257"/>
            <ac:spMk id="29" creationId="{588F5914-097D-4011-ACDC-74A9AEA7B061}"/>
          </ac:spMkLst>
        </pc:spChg>
        <pc:spChg chg="del mod">
          <ac:chgData name="문 정경" userId="31315e12-21ed-4fe4-84e8-7a933f52fe42" providerId="ADAL" clId="{31001FA8-F27D-41CF-8A03-A695862C26B9}" dt="2022-03-07T01:40:17.930" v="513" actId="478"/>
          <ac:spMkLst>
            <pc:docMk/>
            <pc:sldMk cId="4092418110" sldId="257"/>
            <ac:spMk id="30" creationId="{857AA65D-A0EB-4F6B-8B01-077CE162A9C9}"/>
          </ac:spMkLst>
        </pc:spChg>
        <pc:spChg chg="del mod">
          <ac:chgData name="문 정경" userId="31315e12-21ed-4fe4-84e8-7a933f52fe42" providerId="ADAL" clId="{31001FA8-F27D-41CF-8A03-A695862C26B9}" dt="2022-03-07T01:39:07.283" v="501" actId="478"/>
          <ac:spMkLst>
            <pc:docMk/>
            <pc:sldMk cId="4092418110" sldId="257"/>
            <ac:spMk id="31" creationId="{8BC2A078-34E4-4432-94CF-18995D561A68}"/>
          </ac:spMkLst>
        </pc:spChg>
        <pc:spChg chg="del mod">
          <ac:chgData name="문 정경" userId="31315e12-21ed-4fe4-84e8-7a933f52fe42" providerId="ADAL" clId="{31001FA8-F27D-41CF-8A03-A695862C26B9}" dt="2022-03-07T01:38:21.136" v="493" actId="478"/>
          <ac:spMkLst>
            <pc:docMk/>
            <pc:sldMk cId="4092418110" sldId="257"/>
            <ac:spMk id="32" creationId="{8A73A31F-3D98-485C-801F-5F3A5E1F6455}"/>
          </ac:spMkLst>
        </pc:spChg>
        <pc:spChg chg="del mod">
          <ac:chgData name="문 정경" userId="31315e12-21ed-4fe4-84e8-7a933f52fe42" providerId="ADAL" clId="{31001FA8-F27D-41CF-8A03-A695862C26B9}" dt="2022-03-07T01:40:17.930" v="513" actId="478"/>
          <ac:spMkLst>
            <pc:docMk/>
            <pc:sldMk cId="4092418110" sldId="257"/>
            <ac:spMk id="33" creationId="{29F2F386-22BD-4DEA-B617-2945F95D4A05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35" creationId="{CBEC1BFC-1F05-456F-9941-774EF0152EA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37" creationId="{62778DCA-5FF2-40A1-88EA-A67627B9F6DD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38" creationId="{B5FC5FEF-B3EB-4EBF-AEF2-247677BB602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0" creationId="{A4AEC86F-DBD7-4904-BD9E-FFA21BD9A45F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1" creationId="{EB94041A-DE1D-4F42-99A7-AEE5F5CDB033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3" creationId="{79A467DD-E998-4588-9EB2-EE53D4A426B4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4" creationId="{783607CC-F2D8-486B-B3CC-A8567B5964A1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6" creationId="{49335869-BFA1-4ACA-BD65-4D3ED687492A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7" creationId="{42D086DD-8DB2-43CB-8AF2-AB96906BE8C8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49" creationId="{D98FF8A1-0010-4CA2-AA79-FD49AD5D939B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50" creationId="{B778E395-0993-4526-A55D-81F6FE38C66A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52" creationId="{29276818-2D30-453C-954E-0BF36E4119E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53" creationId="{AE948073-AADD-48BF-95AD-6A4A09C89B86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4" creationId="{8EC70F4F-4E5B-47A2-8655-C8707C65926C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5" creationId="{356E6D3E-826A-4980-BCC9-2D61090608C1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6" creationId="{1D8AFEF4-BF73-4F61-8530-1C46A25DA14C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7" creationId="{928201A8-9FEA-4E8B-835C-E140ED2CE851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8" creationId="{FA6559E5-E156-4851-ACFA-8B278FBE00F8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59" creationId="{E1F0CD24-83B5-48BC-B604-FA164C7355DC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60" creationId="{C8A58595-F38A-4DE2-805C-0D9BE2A9E295}"/>
          </ac:spMkLst>
        </pc:spChg>
        <pc:spChg chg="del mod">
          <ac:chgData name="문 정경" userId="31315e12-21ed-4fe4-84e8-7a933f52fe42" providerId="ADAL" clId="{31001FA8-F27D-41CF-8A03-A695862C26B9}" dt="2022-03-07T01:40:55.703" v="521" actId="478"/>
          <ac:spMkLst>
            <pc:docMk/>
            <pc:sldMk cId="4092418110" sldId="257"/>
            <ac:spMk id="61" creationId="{C29E7CF5-317A-4F9B-A74C-0989E68367B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3" creationId="{3675D696-8B2A-45D6-BE27-B5CFA7C7662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4" creationId="{B971C669-FB93-41F6-851C-7937DD914A66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5" creationId="{9268487F-3AAC-4976-9688-AA76B608C7E7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6" creationId="{F670D660-9201-4A89-9B79-9DDCDDAC67E0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7" creationId="{23A3450F-B807-44D9-9913-FA9C3C93E9C5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8" creationId="{D20B5EF1-989B-48C9-95ED-AED23029C338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69" creationId="{9586ADD3-4ADA-413A-9F43-4DEBCEE7B583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0" creationId="{93093F51-13BA-40C7-A5A8-3AB550509425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1" creationId="{C7C7ACE5-475D-4A71-A86D-44DB173A7BE5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3" creationId="{3CDABC28-963B-42DA-9E2E-96E95FC4A610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4" creationId="{12EFD8AF-4D24-4076-B00E-02B5B7326DE3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6" creationId="{9E005965-C5C6-45D5-81F7-4B51D5AC3E34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7" creationId="{9075FDC8-0B3D-4565-93BF-78A26862F20E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78" creationId="{32537844-BBA7-4E77-84A4-ABC5F1A51BD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0" creationId="{3C6F6509-2BD4-4DF8-A332-9BF60F9035C2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1" creationId="{5E413C61-3DB2-4D36-BEA7-4DAC71C30E89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2" creationId="{4D63DA68-431C-487B-9CAD-E2B3B94C0284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3" creationId="{E1FEDDAD-282E-4A6D-9011-813B3A1A9B9C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4" creationId="{6068196A-1A6B-445F-B4DE-43C9F2860DD1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6" creationId="{EB2E69C5-4985-4D26-B643-CF3C3B1EA1D8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7" creationId="{CBFE1C41-72CF-47BE-AE99-85C6843B41A6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89" creationId="{96B7819F-53D8-4AD1-9B3E-2514E0820DC6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1" creationId="{EFF64A8E-F0E1-446C-968A-2BB80893DC16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2" creationId="{EFA17A6D-256B-42FA-9770-272FC0184977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3" creationId="{AF9AB830-FD85-416E-91DB-7BD37740C7AD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4" creationId="{BB7729D5-91CD-4795-818F-7E6BB4DA92D7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5" creationId="{CCAA57DB-B8E9-46DC-93C0-E33B3BBAA9DB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6" creationId="{A7216CC5-8C95-477F-B70A-6B0A129D6A4C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7" creationId="{4A51D734-F100-4F40-AFB4-3C28C791E24F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8" creationId="{C1F5F065-86B6-46F9-B2EA-EC1B9392F540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99" creationId="{9F635F31-1C83-4F96-9D3C-C58B687AEAF1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0" creationId="{3851B5F0-0E5F-48C0-AABB-DE8F8CC820C8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2" creationId="{7C87C043-2058-420E-8D47-1689431C0FCB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3" creationId="{EA1EA3C3-F0DC-448A-BA28-D564A4C6C200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5" creationId="{5C06170D-7FA7-4542-85E0-1D6B27A2F62B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6" creationId="{D2CC47F6-16D9-4F7B-8A45-50AE479D5987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7" creationId="{8016C48B-2107-45B7-96F2-F4C16F617016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08" creationId="{236D8683-F383-44CB-B2BA-8168716E48D7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10" creationId="{5D6EA23D-2B6A-4FE3-9E84-E5F434F29F1C}"/>
          </ac:spMkLst>
        </pc:spChg>
        <pc:spChg chg="mod">
          <ac:chgData name="문 정경" userId="31315e12-21ed-4fe4-84e8-7a933f52fe42" providerId="ADAL" clId="{31001FA8-F27D-41CF-8A03-A695862C26B9}" dt="2022-03-07T01:37:45.277" v="492" actId="27803"/>
          <ac:spMkLst>
            <pc:docMk/>
            <pc:sldMk cId="4092418110" sldId="257"/>
            <ac:spMk id="111" creationId="{722CBD07-055D-4D85-AC03-3F813A0637DB}"/>
          </ac:spMkLst>
        </pc:spChg>
        <pc:spChg chg="mod">
          <ac:chgData name="문 정경" userId="31315e12-21ed-4fe4-84e8-7a933f52fe42" providerId="ADAL" clId="{31001FA8-F27D-41CF-8A03-A695862C26B9}" dt="2022-03-07T01:39:28.099" v="504" actId="27803"/>
          <ac:spMkLst>
            <pc:docMk/>
            <pc:sldMk cId="4092418110" sldId="257"/>
            <ac:spMk id="120" creationId="{6D701E39-0541-4E9E-8CB9-51D90E893238}"/>
          </ac:spMkLst>
        </pc:spChg>
        <pc:spChg chg="mod">
          <ac:chgData name="문 정경" userId="31315e12-21ed-4fe4-84e8-7a933f52fe42" providerId="ADAL" clId="{31001FA8-F27D-41CF-8A03-A695862C26B9}" dt="2022-03-07T01:39:28.099" v="504" actId="27803"/>
          <ac:spMkLst>
            <pc:docMk/>
            <pc:sldMk cId="4092418110" sldId="257"/>
            <ac:spMk id="121" creationId="{B034F193-0116-4AD3-8F6E-E50CF972EE62}"/>
          </ac:spMkLst>
        </pc:spChg>
        <pc:spChg chg="mod">
          <ac:chgData name="문 정경" userId="31315e12-21ed-4fe4-84e8-7a933f52fe42" providerId="ADAL" clId="{31001FA8-F27D-41CF-8A03-A695862C26B9}" dt="2022-03-07T01:39:28.099" v="504" actId="27803"/>
          <ac:spMkLst>
            <pc:docMk/>
            <pc:sldMk cId="4092418110" sldId="257"/>
            <ac:spMk id="122" creationId="{05E43B9B-B73B-4BCF-8526-A7C5A3D5E476}"/>
          </ac:spMkLst>
        </pc:spChg>
        <pc:grpChg chg="del mod">
          <ac:chgData name="문 정경" userId="31315e12-21ed-4fe4-84e8-7a933f52fe42" providerId="ADAL" clId="{31001FA8-F27D-41CF-8A03-A695862C26B9}" dt="2022-03-07T01:37:35.473" v="491" actId="27803"/>
          <ac:grpSpMkLst>
            <pc:docMk/>
            <pc:sldMk cId="4092418110" sldId="257"/>
            <ac:grpSpMk id="2" creationId="{1016F21B-9ECF-4F34-AFB6-0A9517325761}"/>
          </ac:grpSpMkLst>
        </pc:grpChg>
        <pc:grpChg chg="del mod">
          <ac:chgData name="문 정경" userId="31315e12-21ed-4fe4-84e8-7a933f52fe42" providerId="ADAL" clId="{31001FA8-F27D-41CF-8A03-A695862C26B9}" dt="2022-03-07T01:38:21.136" v="493" actId="478"/>
          <ac:grpSpMkLst>
            <pc:docMk/>
            <pc:sldMk cId="4092418110" sldId="257"/>
            <ac:grpSpMk id="4" creationId="{08610B87-865C-4CD7-BB50-C778B23BBCE1}"/>
          </ac:grpSpMkLst>
        </pc:grpChg>
        <pc:grpChg chg="del mod">
          <ac:chgData name="문 정경" userId="31315e12-21ed-4fe4-84e8-7a933f52fe42" providerId="ADAL" clId="{31001FA8-F27D-41CF-8A03-A695862C26B9}" dt="2022-03-07T01:38:21.136" v="493" actId="478"/>
          <ac:grpSpMkLst>
            <pc:docMk/>
            <pc:sldMk cId="4092418110" sldId="257"/>
            <ac:grpSpMk id="8" creationId="{AF78E977-192A-4664-B0EB-550318A265C1}"/>
          </ac:grpSpMkLst>
        </pc:grpChg>
        <pc:grpChg chg="del mod">
          <ac:chgData name="문 정경" userId="31315e12-21ed-4fe4-84e8-7a933f52fe42" providerId="ADAL" clId="{31001FA8-F27D-41CF-8A03-A695862C26B9}" dt="2022-03-07T01:37:45.277" v="492" actId="27803"/>
          <ac:grpSpMkLst>
            <pc:docMk/>
            <pc:sldMk cId="4092418110" sldId="257"/>
            <ac:grpSpMk id="34" creationId="{698B515D-7203-4FE8-BD6A-82469FF9541C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36" creationId="{BA199F02-243D-470E-A0EC-AC1D64029C66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39" creationId="{75369719-4138-479C-8DDA-6994A8FC90D4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42" creationId="{5CB38AE7-2455-4AC7-B528-F33DF8E63586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45" creationId="{5C874132-ED28-4985-BA24-62D052BCEBE1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48" creationId="{FC0FD459-D878-4D62-BE35-E715DE7F4188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51" creationId="{FA072C46-0515-4E63-8013-863F3B0806C5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62" creationId="{5A4C5732-0EBC-404F-B04A-E6577EDAD8E7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72" creationId="{16334AC4-6713-4388-B4F5-45C412189384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75" creationId="{CE7712F3-1C59-408F-B4E5-8E8BD1AA6768}"/>
          </ac:grpSpMkLst>
        </pc:grpChg>
        <pc:grpChg chg="mod">
          <ac:chgData name="문 정경" userId="31315e12-21ed-4fe4-84e8-7a933f52fe42" providerId="ADAL" clId="{31001FA8-F27D-41CF-8A03-A695862C26B9}" dt="2022-03-07T01:37:45.277" v="492" actId="27803"/>
          <ac:grpSpMkLst>
            <pc:docMk/>
            <pc:sldMk cId="4092418110" sldId="257"/>
            <ac:grpSpMk id="79" creationId="{9786E276-59DE-40C2-A2AA-6A084C1844EA}"/>
          </ac:grpSpMkLst>
        </pc:grpChg>
        <pc:grpChg chg="mod">
          <ac:chgData name="문 정경" userId="31315e12-21ed-4fe4-84e8-7a933f52fe42" providerId="ADAL" clId="{31001FA8-F27D-41CF-8A03-A695862C26B9}" dt="2022-03-07T01:37:45.277" v="492" actId="27803"/>
          <ac:grpSpMkLst>
            <pc:docMk/>
            <pc:sldMk cId="4092418110" sldId="257"/>
            <ac:grpSpMk id="85" creationId="{60FBDC57-E85B-4673-AB71-1FCE566A2A34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88" creationId="{9ACAE0A7-1093-4846-800A-57CC250F0BA4}"/>
          </ac:grpSpMkLst>
        </pc:grpChg>
        <pc:grpChg chg="mod">
          <ac:chgData name="문 정경" userId="31315e12-21ed-4fe4-84e8-7a933f52fe42" providerId="ADAL" clId="{31001FA8-F27D-41CF-8A03-A695862C26B9}" dt="2022-03-07T01:37:45.277" v="492" actId="27803"/>
          <ac:grpSpMkLst>
            <pc:docMk/>
            <pc:sldMk cId="4092418110" sldId="257"/>
            <ac:grpSpMk id="90" creationId="{3E92869B-1B60-46BC-A600-D45DC7392AD5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101" creationId="{5F28E534-D005-43CE-8E7F-B81819E5A724}"/>
          </ac:grpSpMkLst>
        </pc:grpChg>
        <pc:grpChg chg="del mod">
          <ac:chgData name="문 정경" userId="31315e12-21ed-4fe4-84e8-7a933f52fe42" providerId="ADAL" clId="{31001FA8-F27D-41CF-8A03-A695862C26B9}" dt="2022-03-07T01:40:55.703" v="521" actId="478"/>
          <ac:grpSpMkLst>
            <pc:docMk/>
            <pc:sldMk cId="4092418110" sldId="257"/>
            <ac:grpSpMk id="104" creationId="{11C2A234-A5D6-46DD-A06A-D9E689CC22C2}"/>
          </ac:grpSpMkLst>
        </pc:grpChg>
        <pc:grpChg chg="mod">
          <ac:chgData name="문 정경" userId="31315e12-21ed-4fe4-84e8-7a933f52fe42" providerId="ADAL" clId="{31001FA8-F27D-41CF-8A03-A695862C26B9}" dt="2022-03-07T01:37:45.277" v="492" actId="27803"/>
          <ac:grpSpMkLst>
            <pc:docMk/>
            <pc:sldMk cId="4092418110" sldId="257"/>
            <ac:grpSpMk id="109" creationId="{C5655A8D-523B-423F-95EB-967350E68C84}"/>
          </ac:grpSpMkLst>
        </pc:grpChg>
        <pc:grpChg chg="add del mod">
          <ac:chgData name="문 정경" userId="31315e12-21ed-4fe4-84e8-7a933f52fe42" providerId="ADAL" clId="{31001FA8-F27D-41CF-8A03-A695862C26B9}" dt="2022-03-07T01:39:28.099" v="504" actId="27803"/>
          <ac:grpSpMkLst>
            <pc:docMk/>
            <pc:sldMk cId="4092418110" sldId="257"/>
            <ac:grpSpMk id="118" creationId="{42165285-F309-4879-9A00-77A4DC18A2D4}"/>
          </ac:grpSpMkLst>
        </pc:grpChg>
        <pc:grpChg chg="mod">
          <ac:chgData name="문 정경" userId="31315e12-21ed-4fe4-84e8-7a933f52fe42" providerId="ADAL" clId="{31001FA8-F27D-41CF-8A03-A695862C26B9}" dt="2022-03-07T01:39:28.099" v="504" actId="27803"/>
          <ac:grpSpMkLst>
            <pc:docMk/>
            <pc:sldMk cId="4092418110" sldId="257"/>
            <ac:grpSpMk id="119" creationId="{F9B14F0B-6437-4EAA-8671-96B00A37B165}"/>
          </ac:grpSpMkLst>
        </pc:grpChg>
        <pc:picChg chg="add del">
          <ac:chgData name="문 정경" userId="31315e12-21ed-4fe4-84e8-7a933f52fe42" providerId="ADAL" clId="{31001FA8-F27D-41CF-8A03-A695862C26B9}" dt="2022-03-04T05:55:18.671" v="12" actId="478"/>
          <ac:picMkLst>
            <pc:docMk/>
            <pc:sldMk cId="4092418110" sldId="257"/>
            <ac:picMk id="5" creationId="{2F3431AB-A1C0-4BFB-9994-26E62357E369}"/>
          </ac:picMkLst>
        </pc:picChg>
        <pc:picChg chg="add del mod">
          <ac:chgData name="문 정경" userId="31315e12-21ed-4fe4-84e8-7a933f52fe42" providerId="ADAL" clId="{31001FA8-F27D-41CF-8A03-A695862C26B9}" dt="2022-03-04T06:02:12.994" v="51" actId="478"/>
          <ac:picMkLst>
            <pc:docMk/>
            <pc:sldMk cId="4092418110" sldId="257"/>
            <ac:picMk id="13" creationId="{8A90832D-2DC3-42F9-B0AE-8216EC3DC004}"/>
          </ac:picMkLst>
        </pc:picChg>
        <pc:picChg chg="add del mod">
          <ac:chgData name="문 정경" userId="31315e12-21ed-4fe4-84e8-7a933f52fe42" providerId="ADAL" clId="{31001FA8-F27D-41CF-8A03-A695862C26B9}" dt="2022-03-04T05:59:14.195" v="50" actId="478"/>
          <ac:picMkLst>
            <pc:docMk/>
            <pc:sldMk cId="4092418110" sldId="257"/>
            <ac:picMk id="15" creationId="{B01D8F6D-3914-4757-98A5-B5DC5D397ACA}"/>
          </ac:picMkLst>
        </pc:picChg>
        <pc:picChg chg="add del mod">
          <ac:chgData name="문 정경" userId="31315e12-21ed-4fe4-84e8-7a933f52fe42" providerId="ADAL" clId="{31001FA8-F27D-41CF-8A03-A695862C26B9}" dt="2022-03-07T01:37:35.473" v="491" actId="27803"/>
          <ac:picMkLst>
            <pc:docMk/>
            <pc:sldMk cId="4092418110" sldId="257"/>
            <ac:picMk id="17" creationId="{3D6ABC2F-1A2D-462A-9B86-5629B7AF0CC0}"/>
          </ac:picMkLst>
        </pc:picChg>
        <pc:picChg chg="add del mod">
          <ac:chgData name="문 정경" userId="31315e12-21ed-4fe4-84e8-7a933f52fe42" providerId="ADAL" clId="{31001FA8-F27D-41CF-8A03-A695862C26B9}" dt="2022-03-07T01:37:45.277" v="492" actId="27803"/>
          <ac:picMkLst>
            <pc:docMk/>
            <pc:sldMk cId="4092418110" sldId="257"/>
            <ac:picMk id="19" creationId="{3D59C81F-EDE6-4E98-9C8C-421AA8C84828}"/>
          </ac:picMkLst>
        </pc:picChg>
        <pc:picChg chg="add del mod">
          <ac:chgData name="문 정경" userId="31315e12-21ed-4fe4-84e8-7a933f52fe42" providerId="ADAL" clId="{31001FA8-F27D-41CF-8A03-A695862C26B9}" dt="2022-03-07T01:41:01.506" v="522" actId="478"/>
          <ac:picMkLst>
            <pc:docMk/>
            <pc:sldMk cId="4092418110" sldId="257"/>
            <ac:picMk id="21" creationId="{4566839E-805C-4C7F-9447-5A0D9053A50B}"/>
          </ac:picMkLst>
        </pc:picChg>
        <pc:picChg chg="add del mod">
          <ac:chgData name="문 정경" userId="31315e12-21ed-4fe4-84e8-7a933f52fe42" providerId="ADAL" clId="{31001FA8-F27D-41CF-8A03-A695862C26B9}" dt="2022-03-07T01:39:28.099" v="504" actId="27803"/>
          <ac:picMkLst>
            <pc:docMk/>
            <pc:sldMk cId="4092418110" sldId="257"/>
            <ac:picMk id="113" creationId="{81B64456-63DB-4B85-8880-509E1D133B8B}"/>
          </ac:picMkLst>
        </pc:picChg>
        <pc:picChg chg="add mod">
          <ac:chgData name="문 정경" userId="31315e12-21ed-4fe4-84e8-7a933f52fe42" providerId="ADAL" clId="{31001FA8-F27D-41CF-8A03-A695862C26B9}" dt="2022-03-07T01:39:01.297" v="500" actId="14100"/>
          <ac:picMkLst>
            <pc:docMk/>
            <pc:sldMk cId="4092418110" sldId="257"/>
            <ac:picMk id="115" creationId="{4A57D6B6-2789-44C0-8373-E148CB947EF8}"/>
          </ac:picMkLst>
        </pc:picChg>
        <pc:picChg chg="add mod">
          <ac:chgData name="문 정경" userId="31315e12-21ed-4fe4-84e8-7a933f52fe42" providerId="ADAL" clId="{31001FA8-F27D-41CF-8A03-A695862C26B9}" dt="2022-03-07T01:39:45.673" v="507" actId="14100"/>
          <ac:picMkLst>
            <pc:docMk/>
            <pc:sldMk cId="4092418110" sldId="257"/>
            <ac:picMk id="117" creationId="{66704F94-02CB-479A-8AB2-14E0F915986D}"/>
          </ac:picMkLst>
        </pc:picChg>
        <pc:picChg chg="add mod">
          <ac:chgData name="문 정경" userId="31315e12-21ed-4fe4-84e8-7a933f52fe42" providerId="ADAL" clId="{31001FA8-F27D-41CF-8A03-A695862C26B9}" dt="2022-03-07T01:40:14.025" v="512" actId="14100"/>
          <ac:picMkLst>
            <pc:docMk/>
            <pc:sldMk cId="4092418110" sldId="257"/>
            <ac:picMk id="124" creationId="{40BFEDA2-E127-492A-85B8-5B4DB372E7F9}"/>
          </ac:picMkLst>
        </pc:picChg>
        <pc:picChg chg="add mod">
          <ac:chgData name="문 정경" userId="31315e12-21ed-4fe4-84e8-7a933f52fe42" providerId="ADAL" clId="{31001FA8-F27D-41CF-8A03-A695862C26B9}" dt="2022-03-07T01:40:31.361" v="517" actId="14100"/>
          <ac:picMkLst>
            <pc:docMk/>
            <pc:sldMk cId="4092418110" sldId="257"/>
            <ac:picMk id="126" creationId="{9B932C04-1172-4D87-B255-6FF52688D260}"/>
          </ac:picMkLst>
        </pc:picChg>
        <pc:picChg chg="add mod">
          <ac:chgData name="문 정경" userId="31315e12-21ed-4fe4-84e8-7a933f52fe42" providerId="ADAL" clId="{31001FA8-F27D-41CF-8A03-A695862C26B9}" dt="2022-03-07T01:40:47.010" v="520" actId="14100"/>
          <ac:picMkLst>
            <pc:docMk/>
            <pc:sldMk cId="4092418110" sldId="257"/>
            <ac:picMk id="128" creationId="{169AB29A-BAC8-4C1D-9F23-3FB11EDEC9F6}"/>
          </ac:picMkLst>
        </pc:picChg>
        <pc:picChg chg="add mod">
          <ac:chgData name="문 정경" userId="31315e12-21ed-4fe4-84e8-7a933f52fe42" providerId="ADAL" clId="{31001FA8-F27D-41CF-8A03-A695862C26B9}" dt="2022-03-07T01:41:25.593" v="524" actId="1076"/>
          <ac:picMkLst>
            <pc:docMk/>
            <pc:sldMk cId="4092418110" sldId="257"/>
            <ac:picMk id="130" creationId="{1CBB71FB-BAD0-45B2-8DD9-FFFC048A22FF}"/>
          </ac:picMkLst>
        </pc:picChg>
        <pc:picChg chg="add mod">
          <ac:chgData name="문 정경" userId="31315e12-21ed-4fe4-84e8-7a933f52fe42" providerId="ADAL" clId="{31001FA8-F27D-41CF-8A03-A695862C26B9}" dt="2022-03-07T01:41:32.033" v="526" actId="1076"/>
          <ac:picMkLst>
            <pc:docMk/>
            <pc:sldMk cId="4092418110" sldId="257"/>
            <ac:picMk id="132" creationId="{D2CD3BE1-2F56-42F3-B4D0-A16F92551777}"/>
          </ac:picMkLst>
        </pc:picChg>
        <pc:picChg chg="add mod">
          <ac:chgData name="문 정경" userId="31315e12-21ed-4fe4-84e8-7a933f52fe42" providerId="ADAL" clId="{31001FA8-F27D-41CF-8A03-A695862C26B9}" dt="2022-03-07T01:41:47.321" v="528" actId="1076"/>
          <ac:picMkLst>
            <pc:docMk/>
            <pc:sldMk cId="4092418110" sldId="257"/>
            <ac:picMk id="134" creationId="{1852DD5D-9640-4A3B-87E2-BC72807C3A5F}"/>
          </ac:picMkLst>
        </pc:picChg>
        <pc:picChg chg="add mod">
          <ac:chgData name="문 정경" userId="31315e12-21ed-4fe4-84e8-7a933f52fe42" providerId="ADAL" clId="{31001FA8-F27D-41CF-8A03-A695862C26B9}" dt="2022-03-07T01:41:57.721" v="530" actId="1076"/>
          <ac:picMkLst>
            <pc:docMk/>
            <pc:sldMk cId="4092418110" sldId="257"/>
            <ac:picMk id="136" creationId="{89F2FF5C-841F-4A01-999C-E7241042B173}"/>
          </ac:picMkLst>
        </pc:picChg>
        <pc:picChg chg="add mod">
          <ac:chgData name="문 정경" userId="31315e12-21ed-4fe4-84e8-7a933f52fe42" providerId="ADAL" clId="{31001FA8-F27D-41CF-8A03-A695862C26B9}" dt="2022-03-07T01:42:03.730" v="532" actId="1076"/>
          <ac:picMkLst>
            <pc:docMk/>
            <pc:sldMk cId="4092418110" sldId="257"/>
            <ac:picMk id="138" creationId="{BE505335-8CB8-41C8-A719-CD7F7DCDAAD7}"/>
          </ac:picMkLst>
        </pc:picChg>
        <pc:picChg chg="add mod">
          <ac:chgData name="문 정경" userId="31315e12-21ed-4fe4-84e8-7a933f52fe42" providerId="ADAL" clId="{31001FA8-F27D-41CF-8A03-A695862C26B9}" dt="2022-03-07T01:42:09.601" v="534" actId="1076"/>
          <ac:picMkLst>
            <pc:docMk/>
            <pc:sldMk cId="4092418110" sldId="257"/>
            <ac:picMk id="140" creationId="{6D2BCA0C-8A22-42C5-B2AA-AA02C43F391A}"/>
          </ac:picMkLst>
        </pc:picChg>
        <pc:picChg chg="add mod">
          <ac:chgData name="문 정경" userId="31315e12-21ed-4fe4-84e8-7a933f52fe42" providerId="ADAL" clId="{31001FA8-F27D-41CF-8A03-A695862C26B9}" dt="2022-03-07T01:42:15.858" v="536" actId="1076"/>
          <ac:picMkLst>
            <pc:docMk/>
            <pc:sldMk cId="4092418110" sldId="257"/>
            <ac:picMk id="142" creationId="{0F445861-B2DC-48DE-B1A7-BD6AE2769507}"/>
          </ac:picMkLst>
        </pc:picChg>
        <pc:picChg chg="add mod">
          <ac:chgData name="문 정경" userId="31315e12-21ed-4fe4-84e8-7a933f52fe42" providerId="ADAL" clId="{31001FA8-F27D-41CF-8A03-A695862C26B9}" dt="2022-03-07T01:42:24.497" v="538" actId="1076"/>
          <ac:picMkLst>
            <pc:docMk/>
            <pc:sldMk cId="4092418110" sldId="257"/>
            <ac:picMk id="144" creationId="{54726A90-891D-42E9-903C-BD738DED0AA8}"/>
          </ac:picMkLst>
        </pc:picChg>
        <pc:picChg chg="add mod">
          <ac:chgData name="문 정경" userId="31315e12-21ed-4fe4-84e8-7a933f52fe42" providerId="ADAL" clId="{31001FA8-F27D-41CF-8A03-A695862C26B9}" dt="2022-03-07T01:42:29.985" v="540" actId="1076"/>
          <ac:picMkLst>
            <pc:docMk/>
            <pc:sldMk cId="4092418110" sldId="257"/>
            <ac:picMk id="146" creationId="{143B9F2E-C33E-49D7-A78C-5867A387A776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46:17.977" v="578" actId="1076"/>
        <pc:sldMkLst>
          <pc:docMk/>
          <pc:sldMk cId="1644699877" sldId="258"/>
        </pc:sldMkLst>
        <pc:spChg chg="del">
          <ac:chgData name="문 정경" userId="31315e12-21ed-4fe4-84e8-7a933f52fe42" providerId="ADAL" clId="{31001FA8-F27D-41CF-8A03-A695862C26B9}" dt="2022-03-04T06:02:50.973" v="60" actId="478"/>
          <ac:spMkLst>
            <pc:docMk/>
            <pc:sldMk cId="1644699877" sldId="258"/>
            <ac:spMk id="2" creationId="{62DF6D2C-AAB4-47EE-8414-B286FAE60C7B}"/>
          </ac:spMkLst>
        </pc:spChg>
        <pc:spChg chg="del">
          <ac:chgData name="문 정경" userId="31315e12-21ed-4fe4-84e8-7a933f52fe42" providerId="ADAL" clId="{31001FA8-F27D-41CF-8A03-A695862C26B9}" dt="2022-03-04T06:02:52.404" v="61" actId="478"/>
          <ac:spMkLst>
            <pc:docMk/>
            <pc:sldMk cId="1644699877" sldId="258"/>
            <ac:spMk id="3" creationId="{281DEA88-5E1E-48EC-9771-0007A3F1A2EE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" creationId="{A60D1F9F-4D7D-48CA-A903-EF276EC6D0A6}"/>
          </ac:spMkLst>
        </pc:spChg>
        <pc:spChg chg="add del mod">
          <ac:chgData name="문 정경" userId="31315e12-21ed-4fe4-84e8-7a933f52fe42" providerId="ADAL" clId="{31001FA8-F27D-41CF-8A03-A695862C26B9}" dt="2022-03-04T06:08:17.371" v="196" actId="478"/>
          <ac:spMkLst>
            <pc:docMk/>
            <pc:sldMk cId="1644699877" sldId="258"/>
            <ac:spMk id="4" creationId="{BC22BD0C-D611-4FD7-BA8F-13E03C8537B3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5" creationId="{EA98F349-DFE3-4A34-8339-0FFB82D1EAA5}"/>
          </ac:spMkLst>
        </pc:spChg>
        <pc:spChg chg="add mod">
          <ac:chgData name="문 정경" userId="31315e12-21ed-4fe4-84e8-7a933f52fe42" providerId="ADAL" clId="{31001FA8-F27D-41CF-8A03-A695862C26B9}" dt="2022-03-04T06:20:58.857" v="466" actId="113"/>
          <ac:spMkLst>
            <pc:docMk/>
            <pc:sldMk cId="1644699877" sldId="258"/>
            <ac:spMk id="7" creationId="{A8DF2257-C7BC-4DB4-9C84-551538585B17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8" creationId="{53CCCD45-4AE2-4555-A3FD-54D1F843C6AE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9" creationId="{98BA6462-215C-4FD3-B888-5F02DBB9DC76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11" creationId="{BB662EB9-E50A-42E8-829C-82B952B2B3B8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12" creationId="{D2955098-5201-408D-B33B-F81D0CA27036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14" creationId="{08F0741E-F15B-4EBE-BADB-259A55FB418B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16" creationId="{1BAE6E9E-83C7-4118-B4F2-4EF385D4E2ED}"/>
          </ac:spMkLst>
        </pc:spChg>
        <pc:spChg chg="add mod">
          <ac:chgData name="문 정경" userId="31315e12-21ed-4fe4-84e8-7a933f52fe42" providerId="ADAL" clId="{31001FA8-F27D-41CF-8A03-A695862C26B9}" dt="2022-03-04T06:08:17.665" v="197"/>
          <ac:spMkLst>
            <pc:docMk/>
            <pc:sldMk cId="1644699877" sldId="258"/>
            <ac:spMk id="18" creationId="{C808E4A7-2AC6-46F9-9E35-A2E2E2F60FB4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19" creationId="{ABD2985B-C07C-4E7D-8098-B285784EA0FC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0" creationId="{3FCD9354-9774-46D6-8D8E-D5D2B0BE1713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1" creationId="{C845FDB9-330E-4D3F-B13D-2306A92E9949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2" creationId="{AE279DF1-89BC-49D0-BB55-7EA3869B1789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23" creationId="{842D8089-0C74-4E8F-80C9-8A7DB687AD71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24" creationId="{DB5C279A-1C15-460F-88DE-BAE980D98DBF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5" creationId="{23AB6ABB-D7B4-46ED-80F7-FE905670DCE4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6" creationId="{7A1653BB-5829-4681-8044-81A895A95C31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7" creationId="{8BC08AA2-D55E-4C86-A68A-15E73DC07086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8" creationId="{0FB82028-7B1B-403E-A834-BC98BBB1A8FE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29" creationId="{E8630602-D8DD-4566-A9D8-0A86D3C6A4FD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30" creationId="{9E01F821-DA43-41E2-8874-CAF0C7823E09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31" creationId="{4C86F8B3-E74C-4668-9388-AD0FD7C26D12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32" creationId="{9475BDAB-E2A2-418C-9F69-15353A6EB81A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33" creationId="{FED0F784-BEE6-4241-9E6D-17B4A2794C1C}"/>
          </ac:spMkLst>
        </pc:spChg>
        <pc:spChg chg="del mod">
          <ac:chgData name="문 정경" userId="31315e12-21ed-4fe4-84e8-7a933f52fe42" providerId="ADAL" clId="{31001FA8-F27D-41CF-8A03-A695862C26B9}" dt="2022-03-07T01:43:04.937" v="542" actId="478"/>
          <ac:spMkLst>
            <pc:docMk/>
            <pc:sldMk cId="1644699877" sldId="258"/>
            <ac:spMk id="34" creationId="{3EB2434B-C7FD-41BD-B660-EEB4AC2F02DD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37" creationId="{705D7291-BB7E-4CF4-8911-B9B5F63B86C4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38" creationId="{A81F56C5-16F9-4400-A8E2-9325519C7504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0" creationId="{25D0702F-56ED-48B6-979F-756A582C014C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1" creationId="{9DE6B76C-DCD1-4675-BF3B-B0A8C350510D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3" creationId="{36440D3E-9E5B-4365-91D0-C823D2349C27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4" creationId="{1C543642-81E3-44BC-ACA0-37BA0A825D78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6" creationId="{9A4EB875-EA61-48C2-AA86-41DBC6EE2FFE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7" creationId="{2214BBFC-8FBD-4B4C-B959-433142CCC13A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49" creationId="{923F7B0E-7484-483C-BB41-095C82F4D025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50" creationId="{30DEB942-9503-489D-B8F8-E689163D9953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51" creationId="{F0A0941B-FAE7-4009-A312-594363E3D191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52" creationId="{42B6C546-83A7-43EB-83EB-77C091CD876F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53" creationId="{C8F9D3D6-8420-4D72-AE1F-2B29EE9D579F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54" creationId="{C62E5EC5-A742-4211-A17C-9679FB32E45A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55" creationId="{D05E1D5E-0C75-4ABC-A908-D21754B61675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56" creationId="{09C19B83-8785-4A60-BC45-3073A262C086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57" creationId="{4658F92F-F31B-49EB-95F2-9302CCF651AF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58" creationId="{5B48898D-7AD5-45E2-B661-FF00A83519B3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59" creationId="{6868C239-C328-439E-A4FB-68F844219089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60" creationId="{664E9194-D416-432A-B144-DBD66265EFE1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62" creationId="{102C6525-C782-4B98-B6F3-F676863BC078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63" creationId="{5764EF72-E503-4EAC-855A-C3D2924A3B5B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65" creationId="{29356B8A-8F3A-4ADE-97CD-43024A77BF9D}"/>
          </ac:spMkLst>
        </pc:spChg>
        <pc:spChg chg="mod">
          <ac:chgData name="문 정경" userId="31315e12-21ed-4fe4-84e8-7a933f52fe42" providerId="ADAL" clId="{31001FA8-F27D-41CF-8A03-A695862C26B9}" dt="2022-03-07T01:42:53.471" v="541" actId="27803"/>
          <ac:spMkLst>
            <pc:docMk/>
            <pc:sldMk cId="1644699877" sldId="258"/>
            <ac:spMk id="66" creationId="{0951685E-A0E1-440E-B48B-AA2001DAB33C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67" creationId="{EDA2766E-D3DC-47B4-B303-0D9249F058B5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68" creationId="{35462902-5773-49B8-B092-8C05AC1B7E41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69" creationId="{74CADE98-C7F2-41BC-941A-161C295B5468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70" creationId="{82607C7D-BCBB-4623-88C5-61A4AD9FF720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71" creationId="{074148F4-5F1B-49B0-964B-3B276586AC0E}"/>
          </ac:spMkLst>
        </pc:spChg>
        <pc:spChg chg="del mod">
          <ac:chgData name="문 정경" userId="31315e12-21ed-4fe4-84e8-7a933f52fe42" providerId="ADAL" clId="{31001FA8-F27D-41CF-8A03-A695862C26B9}" dt="2022-03-07T01:43:08.973" v="544" actId="478"/>
          <ac:spMkLst>
            <pc:docMk/>
            <pc:sldMk cId="1644699877" sldId="258"/>
            <ac:spMk id="72" creationId="{BFA1FCA6-24F5-40DA-A669-E4A3F77F55EC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73" creationId="{582DCEAD-A954-4C56-B240-167EE5247393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74" creationId="{3289938C-BB68-4217-B7FE-5B371B475E9F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75" creationId="{7664196F-29F3-486D-97CC-9385184B1E2F}"/>
          </ac:spMkLst>
        </pc:spChg>
        <pc:spChg chg="del mod">
          <ac:chgData name="문 정경" userId="31315e12-21ed-4fe4-84e8-7a933f52fe42" providerId="ADAL" clId="{31001FA8-F27D-41CF-8A03-A695862C26B9}" dt="2022-03-07T01:43:07.250" v="543" actId="478"/>
          <ac:spMkLst>
            <pc:docMk/>
            <pc:sldMk cId="1644699877" sldId="258"/>
            <ac:spMk id="76" creationId="{D69CC9DB-47C9-4242-8E63-39C8AD4D5FFC}"/>
          </ac:spMkLst>
        </pc:spChg>
        <pc:spChg chg="mod">
          <ac:chgData name="문 정경" userId="31315e12-21ed-4fe4-84e8-7a933f52fe42" providerId="ADAL" clId="{31001FA8-F27D-41CF-8A03-A695862C26B9}" dt="2022-03-07T01:43:35.737" v="553" actId="27803"/>
          <ac:spMkLst>
            <pc:docMk/>
            <pc:sldMk cId="1644699877" sldId="258"/>
            <ac:spMk id="83" creationId="{FE275173-DDF9-4214-B46C-C2DACF90B0B2}"/>
          </ac:spMkLst>
        </pc:spChg>
        <pc:spChg chg="mod">
          <ac:chgData name="문 정경" userId="31315e12-21ed-4fe4-84e8-7a933f52fe42" providerId="ADAL" clId="{31001FA8-F27D-41CF-8A03-A695862C26B9}" dt="2022-03-07T01:43:35.737" v="553" actId="27803"/>
          <ac:spMkLst>
            <pc:docMk/>
            <pc:sldMk cId="1644699877" sldId="258"/>
            <ac:spMk id="84" creationId="{C91AFCD4-B705-495B-9035-A88DD105D43F}"/>
          </ac:spMkLst>
        </pc:spChg>
        <pc:spChg chg="mod">
          <ac:chgData name="문 정경" userId="31315e12-21ed-4fe4-84e8-7a933f52fe42" providerId="ADAL" clId="{31001FA8-F27D-41CF-8A03-A695862C26B9}" dt="2022-03-07T01:43:35.737" v="553" actId="27803"/>
          <ac:spMkLst>
            <pc:docMk/>
            <pc:sldMk cId="1644699877" sldId="258"/>
            <ac:spMk id="85" creationId="{49BFCD2C-C7E2-421C-9961-CBC47ECDD45A}"/>
          </ac:spMkLst>
        </pc:spChg>
        <pc:spChg chg="mod">
          <ac:chgData name="문 정경" userId="31315e12-21ed-4fe4-84e8-7a933f52fe42" providerId="ADAL" clId="{31001FA8-F27D-41CF-8A03-A695862C26B9}" dt="2022-03-07T01:43:35.737" v="553" actId="27803"/>
          <ac:spMkLst>
            <pc:docMk/>
            <pc:sldMk cId="1644699877" sldId="258"/>
            <ac:spMk id="86" creationId="{D7C8D724-3A62-4EDE-9661-9A2C029FDA6B}"/>
          </ac:spMkLst>
        </pc:spChg>
        <pc:spChg chg="mod">
          <ac:chgData name="문 정경" userId="31315e12-21ed-4fe4-84e8-7a933f52fe42" providerId="ADAL" clId="{31001FA8-F27D-41CF-8A03-A695862C26B9}" dt="2022-03-07T01:43:35.737" v="553" actId="27803"/>
          <ac:spMkLst>
            <pc:docMk/>
            <pc:sldMk cId="1644699877" sldId="258"/>
            <ac:spMk id="87" creationId="{19682F23-8215-4B0C-945F-724B4721F6AC}"/>
          </ac:spMkLst>
        </pc:spChg>
        <pc:grpChg chg="del mod">
          <ac:chgData name="문 정경" userId="31315e12-21ed-4fe4-84e8-7a933f52fe42" providerId="ADAL" clId="{31001FA8-F27D-41CF-8A03-A695862C26B9}" dt="2022-03-07T01:42:53.471" v="541" actId="27803"/>
          <ac:grpSpMkLst>
            <pc:docMk/>
            <pc:sldMk cId="1644699877" sldId="258"/>
            <ac:grpSpMk id="2" creationId="{5A08B517-7A6D-458B-85BD-53568349A92B}"/>
          </ac:grpSpMkLst>
        </pc:grpChg>
        <pc:grpChg chg="del mod">
          <ac:chgData name="문 정경" userId="31315e12-21ed-4fe4-84e8-7a933f52fe42" providerId="ADAL" clId="{31001FA8-F27D-41CF-8A03-A695862C26B9}" dt="2022-03-07T01:43:04.937" v="542" actId="478"/>
          <ac:grpSpMkLst>
            <pc:docMk/>
            <pc:sldMk cId="1644699877" sldId="258"/>
            <ac:grpSpMk id="3" creationId="{A3178403-3A63-4300-B03B-8017094C6459}"/>
          </ac:grpSpMkLst>
        </pc:grpChg>
        <pc:grpChg chg="del mod">
          <ac:chgData name="문 정경" userId="31315e12-21ed-4fe4-84e8-7a933f52fe42" providerId="ADAL" clId="{31001FA8-F27D-41CF-8A03-A695862C26B9}" dt="2022-03-07T01:43:04.937" v="542" actId="478"/>
          <ac:grpSpMkLst>
            <pc:docMk/>
            <pc:sldMk cId="1644699877" sldId="258"/>
            <ac:grpSpMk id="6" creationId="{12F00A8A-1923-4984-8E30-DF72C0BF3366}"/>
          </ac:grpSpMkLst>
        </pc:grpChg>
        <pc:grpChg chg="del mod">
          <ac:chgData name="문 정경" userId="31315e12-21ed-4fe4-84e8-7a933f52fe42" providerId="ADAL" clId="{31001FA8-F27D-41CF-8A03-A695862C26B9}" dt="2022-03-07T01:43:04.937" v="542" actId="478"/>
          <ac:grpSpMkLst>
            <pc:docMk/>
            <pc:sldMk cId="1644699877" sldId="258"/>
            <ac:grpSpMk id="10" creationId="{1D08C0FE-BDA7-4F60-8066-F285E603774A}"/>
          </ac:grpSpMkLst>
        </pc:grpChg>
        <pc:grpChg chg="del mod">
          <ac:chgData name="문 정경" userId="31315e12-21ed-4fe4-84e8-7a933f52fe42" providerId="ADAL" clId="{31001FA8-F27D-41CF-8A03-A695862C26B9}" dt="2022-03-07T01:43:04.937" v="542" actId="478"/>
          <ac:grpSpMkLst>
            <pc:docMk/>
            <pc:sldMk cId="1644699877" sldId="258"/>
            <ac:grpSpMk id="13" creationId="{99BA38DA-A695-4CC9-A8AA-74A5609E43A3}"/>
          </ac:grpSpMkLst>
        </pc:grpChg>
        <pc:grpChg chg="del mod">
          <ac:chgData name="문 정경" userId="31315e12-21ed-4fe4-84e8-7a933f52fe42" providerId="ADAL" clId="{31001FA8-F27D-41CF-8A03-A695862C26B9}" dt="2022-03-07T01:42:53.471" v="541" actId="27803"/>
          <ac:grpSpMkLst>
            <pc:docMk/>
            <pc:sldMk cId="1644699877" sldId="258"/>
            <ac:grpSpMk id="35" creationId="{C1E17C87-9A69-43DF-954B-02DE75B29576}"/>
          </ac:grpSpMkLst>
        </pc:grpChg>
        <pc:grpChg chg="del mod">
          <ac:chgData name="문 정경" userId="31315e12-21ed-4fe4-84e8-7a933f52fe42" providerId="ADAL" clId="{31001FA8-F27D-41CF-8A03-A695862C26B9}" dt="2022-03-07T01:43:07.250" v="543" actId="478"/>
          <ac:grpSpMkLst>
            <pc:docMk/>
            <pc:sldMk cId="1644699877" sldId="258"/>
            <ac:grpSpMk id="36" creationId="{A51943B0-AF72-4E92-9610-8EF04C53B4A8}"/>
          </ac:grpSpMkLst>
        </pc:grpChg>
        <pc:grpChg chg="del mod">
          <ac:chgData name="문 정경" userId="31315e12-21ed-4fe4-84e8-7a933f52fe42" providerId="ADAL" clId="{31001FA8-F27D-41CF-8A03-A695862C26B9}" dt="2022-03-07T01:43:07.250" v="543" actId="478"/>
          <ac:grpSpMkLst>
            <pc:docMk/>
            <pc:sldMk cId="1644699877" sldId="258"/>
            <ac:grpSpMk id="39" creationId="{C17CC379-DD6B-4F3C-AA21-F66E58F79228}"/>
          </ac:grpSpMkLst>
        </pc:grpChg>
        <pc:grpChg chg="del mod">
          <ac:chgData name="문 정경" userId="31315e12-21ed-4fe4-84e8-7a933f52fe42" providerId="ADAL" clId="{31001FA8-F27D-41CF-8A03-A695862C26B9}" dt="2022-03-07T01:43:09.962" v="545" actId="478"/>
          <ac:grpSpMkLst>
            <pc:docMk/>
            <pc:sldMk cId="1644699877" sldId="258"/>
            <ac:grpSpMk id="42" creationId="{D31AB0C4-A993-496B-ACC3-3474C37A0E06}"/>
          </ac:grpSpMkLst>
        </pc:grpChg>
        <pc:grpChg chg="del mod">
          <ac:chgData name="문 정경" userId="31315e12-21ed-4fe4-84e8-7a933f52fe42" providerId="ADAL" clId="{31001FA8-F27D-41CF-8A03-A695862C26B9}" dt="2022-03-07T01:43:10.402" v="546" actId="478"/>
          <ac:grpSpMkLst>
            <pc:docMk/>
            <pc:sldMk cId="1644699877" sldId="258"/>
            <ac:grpSpMk id="45" creationId="{DD4D8425-0D6A-4019-9612-53F84E41D082}"/>
          </ac:grpSpMkLst>
        </pc:grpChg>
        <pc:grpChg chg="del mod">
          <ac:chgData name="문 정경" userId="31315e12-21ed-4fe4-84e8-7a933f52fe42" providerId="ADAL" clId="{31001FA8-F27D-41CF-8A03-A695862C26B9}" dt="2022-03-07T01:43:10.789" v="547" actId="478"/>
          <ac:grpSpMkLst>
            <pc:docMk/>
            <pc:sldMk cId="1644699877" sldId="258"/>
            <ac:grpSpMk id="48" creationId="{1F1D1285-7432-4A11-88B0-25FF5BEE7476}"/>
          </ac:grpSpMkLst>
        </pc:grpChg>
        <pc:grpChg chg="del mod">
          <ac:chgData name="문 정경" userId="31315e12-21ed-4fe4-84e8-7a933f52fe42" providerId="ADAL" clId="{31001FA8-F27D-41CF-8A03-A695862C26B9}" dt="2022-03-07T01:43:07.250" v="543" actId="478"/>
          <ac:grpSpMkLst>
            <pc:docMk/>
            <pc:sldMk cId="1644699877" sldId="258"/>
            <ac:grpSpMk id="61" creationId="{D20D4B26-E615-4409-A7EE-AB3A68848BDC}"/>
          </ac:grpSpMkLst>
        </pc:grpChg>
        <pc:grpChg chg="del mod">
          <ac:chgData name="문 정경" userId="31315e12-21ed-4fe4-84e8-7a933f52fe42" providerId="ADAL" clId="{31001FA8-F27D-41CF-8A03-A695862C26B9}" dt="2022-03-07T01:43:07.250" v="543" actId="478"/>
          <ac:grpSpMkLst>
            <pc:docMk/>
            <pc:sldMk cId="1644699877" sldId="258"/>
            <ac:grpSpMk id="64" creationId="{26B2EC01-952E-4DEF-85FB-CC41DAFA5F55}"/>
          </ac:grpSpMkLst>
        </pc:grpChg>
        <pc:grpChg chg="add del mod">
          <ac:chgData name="문 정경" userId="31315e12-21ed-4fe4-84e8-7a933f52fe42" providerId="ADAL" clId="{31001FA8-F27D-41CF-8A03-A695862C26B9}" dt="2022-03-07T01:43:35.737" v="553" actId="27803"/>
          <ac:grpSpMkLst>
            <pc:docMk/>
            <pc:sldMk cId="1644699877" sldId="258"/>
            <ac:grpSpMk id="81" creationId="{FFA743A4-F2B0-4988-B2F1-FC9668FE4413}"/>
          </ac:grpSpMkLst>
        </pc:grpChg>
        <pc:grpChg chg="mod">
          <ac:chgData name="문 정경" userId="31315e12-21ed-4fe4-84e8-7a933f52fe42" providerId="ADAL" clId="{31001FA8-F27D-41CF-8A03-A695862C26B9}" dt="2022-03-07T01:43:35.737" v="553" actId="27803"/>
          <ac:grpSpMkLst>
            <pc:docMk/>
            <pc:sldMk cId="1644699877" sldId="258"/>
            <ac:grpSpMk id="82" creationId="{20126EF5-B95E-47F3-8CDC-F2B47129900F}"/>
          </ac:grpSpMkLst>
        </pc:grpChg>
        <pc:picChg chg="add del">
          <ac:chgData name="문 정경" userId="31315e12-21ed-4fe4-84e8-7a933f52fe42" providerId="ADAL" clId="{31001FA8-F27D-41CF-8A03-A695862C26B9}" dt="2022-03-04T06:03:15.043" v="64" actId="478"/>
          <ac:picMkLst>
            <pc:docMk/>
            <pc:sldMk cId="1644699877" sldId="258"/>
            <ac:picMk id="6" creationId="{301CADE2-A67E-4715-B00C-E03A743F76C5}"/>
          </ac:picMkLst>
        </pc:picChg>
        <pc:picChg chg="add del mod">
          <ac:chgData name="문 정경" userId="31315e12-21ed-4fe4-84e8-7a933f52fe42" providerId="ADAL" clId="{31001FA8-F27D-41CF-8A03-A695862C26B9}" dt="2022-03-04T06:04:19.587" v="123" actId="478"/>
          <ac:picMkLst>
            <pc:docMk/>
            <pc:sldMk cId="1644699877" sldId="258"/>
            <ac:picMk id="9" creationId="{98D2386B-42C1-4A62-92EB-E8E355CCBFDF}"/>
          </ac:picMkLst>
        </pc:picChg>
        <pc:picChg chg="add del mod">
          <ac:chgData name="문 정경" userId="31315e12-21ed-4fe4-84e8-7a933f52fe42" providerId="ADAL" clId="{31001FA8-F27D-41CF-8A03-A695862C26B9}" dt="2022-03-04T06:06:13.734" v="145" actId="478"/>
          <ac:picMkLst>
            <pc:docMk/>
            <pc:sldMk cId="1644699877" sldId="258"/>
            <ac:picMk id="11" creationId="{DDB37AF0-CD6A-498A-B231-6DD4CDCF1AAC}"/>
          </ac:picMkLst>
        </pc:picChg>
        <pc:picChg chg="add del mod">
          <ac:chgData name="문 정경" userId="31315e12-21ed-4fe4-84e8-7a933f52fe42" providerId="ADAL" clId="{31001FA8-F27D-41CF-8A03-A695862C26B9}" dt="2022-03-04T06:05:50.934" v="141" actId="478"/>
          <ac:picMkLst>
            <pc:docMk/>
            <pc:sldMk cId="1644699877" sldId="258"/>
            <ac:picMk id="13" creationId="{389F7787-9904-4D39-98A3-0188EBFA5164}"/>
          </ac:picMkLst>
        </pc:picChg>
        <pc:picChg chg="add del mod">
          <ac:chgData name="문 정경" userId="31315e12-21ed-4fe4-84e8-7a933f52fe42" providerId="ADAL" clId="{31001FA8-F27D-41CF-8A03-A695862C26B9}" dt="2022-03-07T01:42:53.471" v="541" actId="27803"/>
          <ac:picMkLst>
            <pc:docMk/>
            <pc:sldMk cId="1644699877" sldId="258"/>
            <ac:picMk id="15" creationId="{0A960724-43F9-4711-A426-15EFE43DE095}"/>
          </ac:picMkLst>
        </pc:picChg>
        <pc:picChg chg="add del mod">
          <ac:chgData name="문 정경" userId="31315e12-21ed-4fe4-84e8-7a933f52fe42" providerId="ADAL" clId="{31001FA8-F27D-41CF-8A03-A695862C26B9}" dt="2022-03-07T01:42:53.471" v="541" actId="27803"/>
          <ac:picMkLst>
            <pc:docMk/>
            <pc:sldMk cId="1644699877" sldId="258"/>
            <ac:picMk id="17" creationId="{715BDF31-7D8F-4C32-A414-874BFAED0D4B}"/>
          </ac:picMkLst>
        </pc:picChg>
        <pc:picChg chg="add del">
          <ac:chgData name="문 정경" userId="31315e12-21ed-4fe4-84e8-7a933f52fe42" providerId="ADAL" clId="{31001FA8-F27D-41CF-8A03-A695862C26B9}" dt="2022-03-07T01:43:22.124" v="549" actId="22"/>
          <ac:picMkLst>
            <pc:docMk/>
            <pc:sldMk cId="1644699877" sldId="258"/>
            <ac:picMk id="78" creationId="{22F3A157-4807-447E-B6B8-9494732A3191}"/>
          </ac:picMkLst>
        </pc:picChg>
        <pc:picChg chg="add del mod">
          <ac:chgData name="문 정경" userId="31315e12-21ed-4fe4-84e8-7a933f52fe42" providerId="ADAL" clId="{31001FA8-F27D-41CF-8A03-A695862C26B9}" dt="2022-03-07T01:43:49.013" v="554" actId="478"/>
          <ac:picMkLst>
            <pc:docMk/>
            <pc:sldMk cId="1644699877" sldId="258"/>
            <ac:picMk id="80" creationId="{23A761DF-AEBC-426A-AA5D-DB331B2D37C5}"/>
          </ac:picMkLst>
        </pc:picChg>
        <pc:picChg chg="add mod">
          <ac:chgData name="문 정경" userId="31315e12-21ed-4fe4-84e8-7a933f52fe42" providerId="ADAL" clId="{31001FA8-F27D-41CF-8A03-A695862C26B9}" dt="2022-03-07T01:43:57.337" v="556" actId="1076"/>
          <ac:picMkLst>
            <pc:docMk/>
            <pc:sldMk cId="1644699877" sldId="258"/>
            <ac:picMk id="89" creationId="{C30BC3FE-C019-4696-9624-B476CBB073DF}"/>
          </ac:picMkLst>
        </pc:picChg>
        <pc:picChg chg="add mod">
          <ac:chgData name="문 정경" userId="31315e12-21ed-4fe4-84e8-7a933f52fe42" providerId="ADAL" clId="{31001FA8-F27D-41CF-8A03-A695862C26B9}" dt="2022-03-07T01:44:07.721" v="558" actId="1076"/>
          <ac:picMkLst>
            <pc:docMk/>
            <pc:sldMk cId="1644699877" sldId="258"/>
            <ac:picMk id="91" creationId="{053779AB-74AF-47A8-BDE6-E889DE57EAC4}"/>
          </ac:picMkLst>
        </pc:picChg>
        <pc:picChg chg="add mod">
          <ac:chgData name="문 정경" userId="31315e12-21ed-4fe4-84e8-7a933f52fe42" providerId="ADAL" clId="{31001FA8-F27D-41CF-8A03-A695862C26B9}" dt="2022-03-07T01:44:23.001" v="560" actId="1076"/>
          <ac:picMkLst>
            <pc:docMk/>
            <pc:sldMk cId="1644699877" sldId="258"/>
            <ac:picMk id="93" creationId="{DB864FA8-80FC-488E-A4B4-EFC882059AFC}"/>
          </ac:picMkLst>
        </pc:picChg>
        <pc:picChg chg="add mod">
          <ac:chgData name="문 정경" userId="31315e12-21ed-4fe4-84e8-7a933f52fe42" providerId="ADAL" clId="{31001FA8-F27D-41CF-8A03-A695862C26B9}" dt="2022-03-07T01:44:29.737" v="562" actId="1076"/>
          <ac:picMkLst>
            <pc:docMk/>
            <pc:sldMk cId="1644699877" sldId="258"/>
            <ac:picMk id="95" creationId="{0D5CAFD9-8C3C-46C9-AE6D-26FEB53EECAF}"/>
          </ac:picMkLst>
        </pc:picChg>
        <pc:picChg chg="add mod">
          <ac:chgData name="문 정경" userId="31315e12-21ed-4fe4-84e8-7a933f52fe42" providerId="ADAL" clId="{31001FA8-F27D-41CF-8A03-A695862C26B9}" dt="2022-03-07T01:44:50.753" v="564" actId="1076"/>
          <ac:picMkLst>
            <pc:docMk/>
            <pc:sldMk cId="1644699877" sldId="258"/>
            <ac:picMk id="97" creationId="{B9E07974-8A7B-40C3-8C00-49245EBDBBB8}"/>
          </ac:picMkLst>
        </pc:picChg>
        <pc:picChg chg="add mod">
          <ac:chgData name="문 정경" userId="31315e12-21ed-4fe4-84e8-7a933f52fe42" providerId="ADAL" clId="{31001FA8-F27D-41CF-8A03-A695862C26B9}" dt="2022-03-07T01:45:01.873" v="566" actId="1076"/>
          <ac:picMkLst>
            <pc:docMk/>
            <pc:sldMk cId="1644699877" sldId="258"/>
            <ac:picMk id="99" creationId="{A267FF86-779B-4AE5-9422-3C2EB0E9D824}"/>
          </ac:picMkLst>
        </pc:picChg>
        <pc:picChg chg="add mod">
          <ac:chgData name="문 정경" userId="31315e12-21ed-4fe4-84e8-7a933f52fe42" providerId="ADAL" clId="{31001FA8-F27D-41CF-8A03-A695862C26B9}" dt="2022-03-07T01:45:22.714" v="568" actId="1076"/>
          <ac:picMkLst>
            <pc:docMk/>
            <pc:sldMk cId="1644699877" sldId="258"/>
            <ac:picMk id="101" creationId="{EEB73BB3-F381-4B31-8609-A8B2680C9D0B}"/>
          </ac:picMkLst>
        </pc:picChg>
        <pc:picChg chg="add mod">
          <ac:chgData name="문 정경" userId="31315e12-21ed-4fe4-84e8-7a933f52fe42" providerId="ADAL" clId="{31001FA8-F27D-41CF-8A03-A695862C26B9}" dt="2022-03-07T01:45:35.122" v="570" actId="1076"/>
          <ac:picMkLst>
            <pc:docMk/>
            <pc:sldMk cId="1644699877" sldId="258"/>
            <ac:picMk id="103" creationId="{526342A6-1BB1-4FA6-B51F-21C3FBE76A03}"/>
          </ac:picMkLst>
        </pc:picChg>
        <pc:picChg chg="add mod">
          <ac:chgData name="문 정경" userId="31315e12-21ed-4fe4-84e8-7a933f52fe42" providerId="ADAL" clId="{31001FA8-F27D-41CF-8A03-A695862C26B9}" dt="2022-03-07T01:45:42.914" v="572" actId="1076"/>
          <ac:picMkLst>
            <pc:docMk/>
            <pc:sldMk cId="1644699877" sldId="258"/>
            <ac:picMk id="105" creationId="{B70D1B13-6083-4198-A6BF-8D66105D5FC6}"/>
          </ac:picMkLst>
        </pc:picChg>
        <pc:picChg chg="add del">
          <ac:chgData name="문 정경" userId="31315e12-21ed-4fe4-84e8-7a933f52fe42" providerId="ADAL" clId="{31001FA8-F27D-41CF-8A03-A695862C26B9}" dt="2022-03-07T01:45:53.764" v="574" actId="22"/>
          <ac:picMkLst>
            <pc:docMk/>
            <pc:sldMk cId="1644699877" sldId="258"/>
            <ac:picMk id="107" creationId="{9D17BE27-B3C9-49DB-B2F5-642F785A62D1}"/>
          </ac:picMkLst>
        </pc:picChg>
        <pc:picChg chg="add del">
          <ac:chgData name="문 정경" userId="31315e12-21ed-4fe4-84e8-7a933f52fe42" providerId="ADAL" clId="{31001FA8-F27D-41CF-8A03-A695862C26B9}" dt="2022-03-07T01:46:09.325" v="576" actId="22"/>
          <ac:picMkLst>
            <pc:docMk/>
            <pc:sldMk cId="1644699877" sldId="258"/>
            <ac:picMk id="109" creationId="{76591862-6327-46BE-B42E-F549943243A2}"/>
          </ac:picMkLst>
        </pc:picChg>
        <pc:picChg chg="add mod">
          <ac:chgData name="문 정경" userId="31315e12-21ed-4fe4-84e8-7a933f52fe42" providerId="ADAL" clId="{31001FA8-F27D-41CF-8A03-A695862C26B9}" dt="2022-03-07T01:46:17.977" v="578" actId="1076"/>
          <ac:picMkLst>
            <pc:docMk/>
            <pc:sldMk cId="1644699877" sldId="258"/>
            <ac:picMk id="111" creationId="{61C5FDFC-3F54-4FDC-8D30-43D7708E05E2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47:53.626" v="601" actId="1076"/>
        <pc:sldMkLst>
          <pc:docMk/>
          <pc:sldMk cId="2090887239" sldId="259"/>
        </pc:sldMkLst>
        <pc:spChg chg="del">
          <ac:chgData name="문 정경" userId="31315e12-21ed-4fe4-84e8-7a933f52fe42" providerId="ADAL" clId="{31001FA8-F27D-41CF-8A03-A695862C26B9}" dt="2022-03-04T06:07:10.820" v="161" actId="478"/>
          <ac:spMkLst>
            <pc:docMk/>
            <pc:sldMk cId="2090887239" sldId="259"/>
            <ac:spMk id="2" creationId="{9055428A-6C22-4E19-95F4-D3A0295B6114}"/>
          </ac:spMkLst>
        </pc:spChg>
        <pc:spChg chg="del">
          <ac:chgData name="문 정경" userId="31315e12-21ed-4fe4-84e8-7a933f52fe42" providerId="ADAL" clId="{31001FA8-F27D-41CF-8A03-A695862C26B9}" dt="2022-03-04T06:07:12.044" v="162" actId="478"/>
          <ac:spMkLst>
            <pc:docMk/>
            <pc:sldMk cId="2090887239" sldId="259"/>
            <ac:spMk id="3" creationId="{831A1149-DBE2-4B64-B392-CB72771473B7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3" creationId="{A8EFE5A6-43BB-494E-9A40-AB5B69519482}"/>
          </ac:spMkLst>
        </pc:spChg>
        <pc:spChg chg="add del mod">
          <ac:chgData name="문 정경" userId="31315e12-21ed-4fe4-84e8-7a933f52fe42" providerId="ADAL" clId="{31001FA8-F27D-41CF-8A03-A695862C26B9}" dt="2022-03-04T06:08:20.365" v="198" actId="478"/>
          <ac:spMkLst>
            <pc:docMk/>
            <pc:sldMk cId="2090887239" sldId="259"/>
            <ac:spMk id="4" creationId="{1C33F58B-A057-4F86-8734-272624763A3F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4" creationId="{E33B2DCC-3465-47B8-A04B-817836874EF4}"/>
          </ac:spMkLst>
        </pc:spChg>
        <pc:spChg chg="add mod">
          <ac:chgData name="문 정경" userId="31315e12-21ed-4fe4-84e8-7a933f52fe42" providerId="ADAL" clId="{31001FA8-F27D-41CF-8A03-A695862C26B9}" dt="2022-03-04T06:20:54.201" v="464" actId="113"/>
          <ac:spMkLst>
            <pc:docMk/>
            <pc:sldMk cId="2090887239" sldId="259"/>
            <ac:spMk id="5" creationId="{D42F9E1B-469B-47B8-80D3-E81C1C64D2DF}"/>
          </ac:spMkLst>
        </pc:spChg>
        <pc:spChg chg="add mod">
          <ac:chgData name="문 정경" userId="31315e12-21ed-4fe4-84e8-7a933f52fe42" providerId="ADAL" clId="{31001FA8-F27D-41CF-8A03-A695862C26B9}" dt="2022-03-04T06:08:20.665" v="199"/>
          <ac:spMkLst>
            <pc:docMk/>
            <pc:sldMk cId="2090887239" sldId="259"/>
            <ac:spMk id="8" creationId="{F12549E8-A558-4E7C-9E1F-1DC6D50B52F9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9" creationId="{E64F1EE4-3BED-4B2D-B984-E577D2992F26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0" creationId="{07FB0D77-333A-461B-A9FE-8F62203513F5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1" creationId="{FA88EA55-2FEB-412E-B38C-C5F61246200C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2" creationId="{6AE5274D-DADB-4672-8AA5-D2886AD5A56F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3" creationId="{5511F543-DC81-4915-AF32-1C2593798E64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4" creationId="{F844A148-D6E5-42F3-9A2A-69B5F91599C3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5" creationId="{BB8389A3-1F59-444A-8B80-7E2667B9AB75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6" creationId="{04B8AE21-8ED4-4264-8484-E7493A4BAF07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8" creationId="{4F44E312-BE61-4A9E-B3C4-A88B8FE157FE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19" creationId="{0D6FEF9E-F14B-48A1-9F3C-973DCF0DB339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21" creationId="{976625A0-E1AC-4570-90EB-A0CE824A0B6B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22" creationId="{AF17E992-BCE7-4407-B2BE-816895BE30B8}"/>
          </ac:spMkLst>
        </pc:spChg>
        <pc:spChg chg="mod">
          <ac:chgData name="문 정경" userId="31315e12-21ed-4fe4-84e8-7a933f52fe42" providerId="ADAL" clId="{31001FA8-F27D-41CF-8A03-A695862C26B9}" dt="2022-03-07T01:46:35.569" v="580" actId="27803"/>
          <ac:spMkLst>
            <pc:docMk/>
            <pc:sldMk cId="2090887239" sldId="259"/>
            <ac:spMk id="23" creationId="{2C6E60FE-55A0-4911-A8A5-9523DA83203C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25" creationId="{00F62074-DAC3-4E98-8566-4C22C4AC63EA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26" creationId="{3460F16F-DD96-443F-ABD0-58E23DC2252D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28" creationId="{A91E6CF9-313A-4FE7-936E-DC975AA3CF55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29" creationId="{E5279AC7-58E3-4F63-A757-78A82795C9F5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0" creationId="{7572D5A4-1E12-404D-8012-39E1815019BF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1" creationId="{5DB9AB71-C977-48ED-8CE9-85B16A7222C6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2" creationId="{91A575BE-0B51-49F4-AD3A-A06E513EF261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3" creationId="{AA7E80F0-735D-43F4-8072-3418BBFDA9C1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4" creationId="{A7DE9CF9-4A17-4D96-B7B5-3F5D1C773F98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35" creationId="{000E7B51-BB38-4896-ADFC-9E9944589A12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37" creationId="{BAFA789F-B4BD-4DC0-BB24-839CFC576357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38" creationId="{9A72BA8D-BEEE-41C5-8A9E-E70D4C8B4A5D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40" creationId="{7A010773-5491-4B4A-87F1-1C5C184E3EFE}"/>
          </ac:spMkLst>
        </pc:spChg>
        <pc:spChg chg="mod">
          <ac:chgData name="문 정경" userId="31315e12-21ed-4fe4-84e8-7a933f52fe42" providerId="ADAL" clId="{31001FA8-F27D-41CF-8A03-A695862C26B9}" dt="2022-03-07T01:46:45.328" v="581" actId="27803"/>
          <ac:spMkLst>
            <pc:docMk/>
            <pc:sldMk cId="2090887239" sldId="259"/>
            <ac:spMk id="41" creationId="{BF86A6B1-EC9A-4223-9C8B-F9F1BC217090}"/>
          </ac:spMkLst>
        </pc:spChg>
        <pc:spChg chg="del mod">
          <ac:chgData name="문 정경" userId="31315e12-21ed-4fe4-84e8-7a933f52fe42" providerId="ADAL" clId="{31001FA8-F27D-41CF-8A03-A695862C26B9}" dt="2022-03-07T01:46:47.832" v="582" actId="478"/>
          <ac:spMkLst>
            <pc:docMk/>
            <pc:sldMk cId="2090887239" sldId="259"/>
            <ac:spMk id="42" creationId="{2B1048FA-93BD-4240-8692-A434636BDEA5}"/>
          </ac:spMkLst>
        </pc:spChg>
        <pc:grpChg chg="add del mod">
          <ac:chgData name="문 정경" userId="31315e12-21ed-4fe4-84e8-7a933f52fe42" providerId="ADAL" clId="{31001FA8-F27D-41CF-8A03-A695862C26B9}" dt="2022-03-07T01:46:35.569" v="580" actId="27803"/>
          <ac:grpSpMkLst>
            <pc:docMk/>
            <pc:sldMk cId="2090887239" sldId="259"/>
            <ac:grpSpMk id="2" creationId="{6E02819A-E015-42F0-95EE-64EC21C74C1D}"/>
          </ac:grpSpMkLst>
        </pc:grpChg>
        <pc:grpChg chg="mod">
          <ac:chgData name="문 정경" userId="31315e12-21ed-4fe4-84e8-7a933f52fe42" providerId="ADAL" clId="{31001FA8-F27D-41CF-8A03-A695862C26B9}" dt="2022-03-07T01:46:35.569" v="580" actId="27803"/>
          <ac:grpSpMkLst>
            <pc:docMk/>
            <pc:sldMk cId="2090887239" sldId="259"/>
            <ac:grpSpMk id="6" creationId="{C0D45DBB-B428-4E6A-A1D1-98F1051167F4}"/>
          </ac:grpSpMkLst>
        </pc:grpChg>
        <pc:grpChg chg="mod">
          <ac:chgData name="문 정경" userId="31315e12-21ed-4fe4-84e8-7a933f52fe42" providerId="ADAL" clId="{31001FA8-F27D-41CF-8A03-A695862C26B9}" dt="2022-03-07T01:46:35.569" v="580" actId="27803"/>
          <ac:grpSpMkLst>
            <pc:docMk/>
            <pc:sldMk cId="2090887239" sldId="259"/>
            <ac:grpSpMk id="17" creationId="{4B5A2611-0F84-4024-9032-8147B365221F}"/>
          </ac:grpSpMkLst>
        </pc:grpChg>
        <pc:grpChg chg="mod">
          <ac:chgData name="문 정경" userId="31315e12-21ed-4fe4-84e8-7a933f52fe42" providerId="ADAL" clId="{31001FA8-F27D-41CF-8A03-A695862C26B9}" dt="2022-03-07T01:46:35.569" v="580" actId="27803"/>
          <ac:grpSpMkLst>
            <pc:docMk/>
            <pc:sldMk cId="2090887239" sldId="259"/>
            <ac:grpSpMk id="20" creationId="{269A4E92-95DD-449E-BF1D-CFDCCD7F3B7B}"/>
          </ac:grpSpMkLst>
        </pc:grpChg>
        <pc:grpChg chg="del mod">
          <ac:chgData name="문 정경" userId="31315e12-21ed-4fe4-84e8-7a933f52fe42" providerId="ADAL" clId="{31001FA8-F27D-41CF-8A03-A695862C26B9}" dt="2022-03-07T01:46:45.328" v="581" actId="27803"/>
          <ac:grpSpMkLst>
            <pc:docMk/>
            <pc:sldMk cId="2090887239" sldId="259"/>
            <ac:grpSpMk id="24" creationId="{F76B6FF2-ACCD-4C40-8F53-D25341339B51}"/>
          </ac:grpSpMkLst>
        </pc:grpChg>
        <pc:grpChg chg="del mod">
          <ac:chgData name="문 정경" userId="31315e12-21ed-4fe4-84e8-7a933f52fe42" providerId="ADAL" clId="{31001FA8-F27D-41CF-8A03-A695862C26B9}" dt="2022-03-07T01:46:48.690" v="583" actId="478"/>
          <ac:grpSpMkLst>
            <pc:docMk/>
            <pc:sldMk cId="2090887239" sldId="259"/>
            <ac:grpSpMk id="27" creationId="{B15A69A3-7807-45FE-9017-35FCE1F56C92}"/>
          </ac:grpSpMkLst>
        </pc:grpChg>
        <pc:grpChg chg="del mod">
          <ac:chgData name="문 정경" userId="31315e12-21ed-4fe4-84e8-7a933f52fe42" providerId="ADAL" clId="{31001FA8-F27D-41CF-8A03-A695862C26B9}" dt="2022-03-07T01:46:49.429" v="584" actId="478"/>
          <ac:grpSpMkLst>
            <pc:docMk/>
            <pc:sldMk cId="2090887239" sldId="259"/>
            <ac:grpSpMk id="36" creationId="{C990B92B-E483-4C94-88CA-58693F556D8B}"/>
          </ac:grpSpMkLst>
        </pc:grpChg>
        <pc:grpChg chg="del mod">
          <ac:chgData name="문 정경" userId="31315e12-21ed-4fe4-84e8-7a933f52fe42" providerId="ADAL" clId="{31001FA8-F27D-41CF-8A03-A695862C26B9}" dt="2022-03-07T01:46:47.832" v="582" actId="478"/>
          <ac:grpSpMkLst>
            <pc:docMk/>
            <pc:sldMk cId="2090887239" sldId="259"/>
            <ac:grpSpMk id="39" creationId="{A0CF40A5-3148-49C8-B0CE-B966D720BC67}"/>
          </ac:grpSpMkLst>
        </pc:grpChg>
        <pc:picChg chg="add del mod">
          <ac:chgData name="문 정경" userId="31315e12-21ed-4fe4-84e8-7a933f52fe42" providerId="ADAL" clId="{31001FA8-F27D-41CF-8A03-A695862C26B9}" dt="2022-03-07T01:46:45.328" v="581" actId="27803"/>
          <ac:picMkLst>
            <pc:docMk/>
            <pc:sldMk cId="2090887239" sldId="259"/>
            <ac:picMk id="7" creationId="{FBFFB815-D99E-4C4D-A549-8A9A9A348A25}"/>
          </ac:picMkLst>
        </pc:picChg>
        <pc:picChg chg="add mod">
          <ac:chgData name="문 정경" userId="31315e12-21ed-4fe4-84e8-7a933f52fe42" providerId="ADAL" clId="{31001FA8-F27D-41CF-8A03-A695862C26B9}" dt="2022-03-07T01:47:19.985" v="591" actId="1076"/>
          <ac:picMkLst>
            <pc:docMk/>
            <pc:sldMk cId="2090887239" sldId="259"/>
            <ac:picMk id="44" creationId="{9058D483-9FA5-4DD2-BA39-4BAA55B8D48F}"/>
          </ac:picMkLst>
        </pc:picChg>
        <pc:picChg chg="add mod">
          <ac:chgData name="문 정경" userId="31315e12-21ed-4fe4-84e8-7a933f52fe42" providerId="ADAL" clId="{31001FA8-F27D-41CF-8A03-A695862C26B9}" dt="2022-03-07T01:47:19.985" v="591" actId="1076"/>
          <ac:picMkLst>
            <pc:docMk/>
            <pc:sldMk cId="2090887239" sldId="259"/>
            <ac:picMk id="46" creationId="{A34D5693-CAD1-44E5-946D-AE7CA72895AC}"/>
          </ac:picMkLst>
        </pc:picChg>
        <pc:picChg chg="add mod">
          <ac:chgData name="문 정경" userId="31315e12-21ed-4fe4-84e8-7a933f52fe42" providerId="ADAL" clId="{31001FA8-F27D-41CF-8A03-A695862C26B9}" dt="2022-03-07T01:47:19.985" v="591" actId="1076"/>
          <ac:picMkLst>
            <pc:docMk/>
            <pc:sldMk cId="2090887239" sldId="259"/>
            <ac:picMk id="48" creationId="{D17ACAD5-5EF7-4EF9-A488-812D9CED7284}"/>
          </ac:picMkLst>
        </pc:picChg>
        <pc:picChg chg="add mod">
          <ac:chgData name="문 정경" userId="31315e12-21ed-4fe4-84e8-7a933f52fe42" providerId="ADAL" clId="{31001FA8-F27D-41CF-8A03-A695862C26B9}" dt="2022-03-07T01:47:26.241" v="593" actId="1076"/>
          <ac:picMkLst>
            <pc:docMk/>
            <pc:sldMk cId="2090887239" sldId="259"/>
            <ac:picMk id="50" creationId="{FDDB3D69-2FBE-4AD4-88D9-6B492D7F7E19}"/>
          </ac:picMkLst>
        </pc:picChg>
        <pc:picChg chg="add mod">
          <ac:chgData name="문 정경" userId="31315e12-21ed-4fe4-84e8-7a933f52fe42" providerId="ADAL" clId="{31001FA8-F27D-41CF-8A03-A695862C26B9}" dt="2022-03-07T01:47:35.433" v="595" actId="1076"/>
          <ac:picMkLst>
            <pc:docMk/>
            <pc:sldMk cId="2090887239" sldId="259"/>
            <ac:picMk id="52" creationId="{B7764C7B-5A1D-4F8B-AE25-4D7DAF13F4DD}"/>
          </ac:picMkLst>
        </pc:picChg>
        <pc:picChg chg="add mod">
          <ac:chgData name="문 정경" userId="31315e12-21ed-4fe4-84e8-7a933f52fe42" providerId="ADAL" clId="{31001FA8-F27D-41CF-8A03-A695862C26B9}" dt="2022-03-07T01:47:39.474" v="597" actId="1076"/>
          <ac:picMkLst>
            <pc:docMk/>
            <pc:sldMk cId="2090887239" sldId="259"/>
            <ac:picMk id="53" creationId="{DE128450-8758-4018-9CEA-B3597D50E3BF}"/>
          </ac:picMkLst>
        </pc:picChg>
        <pc:picChg chg="add mod">
          <ac:chgData name="문 정경" userId="31315e12-21ed-4fe4-84e8-7a933f52fe42" providerId="ADAL" clId="{31001FA8-F27D-41CF-8A03-A695862C26B9}" dt="2022-03-07T01:47:48.074" v="599" actId="1076"/>
          <ac:picMkLst>
            <pc:docMk/>
            <pc:sldMk cId="2090887239" sldId="259"/>
            <ac:picMk id="55" creationId="{A164F48E-2E40-4B8B-B973-248351D73FE0}"/>
          </ac:picMkLst>
        </pc:picChg>
        <pc:picChg chg="add mod">
          <ac:chgData name="문 정경" userId="31315e12-21ed-4fe4-84e8-7a933f52fe42" providerId="ADAL" clId="{31001FA8-F27D-41CF-8A03-A695862C26B9}" dt="2022-03-07T01:47:53.626" v="601" actId="1076"/>
          <ac:picMkLst>
            <pc:docMk/>
            <pc:sldMk cId="2090887239" sldId="259"/>
            <ac:picMk id="56" creationId="{43F8015F-9727-4FC9-A1AE-CFA2D1B5B0E7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49:48.202" v="620" actId="14100"/>
        <pc:sldMkLst>
          <pc:docMk/>
          <pc:sldMk cId="3237157374" sldId="260"/>
        </pc:sldMkLst>
        <pc:spChg chg="del">
          <ac:chgData name="문 정경" userId="31315e12-21ed-4fe4-84e8-7a933f52fe42" providerId="ADAL" clId="{31001FA8-F27D-41CF-8A03-A695862C26B9}" dt="2022-03-04T06:08:50.965" v="203" actId="478"/>
          <ac:spMkLst>
            <pc:docMk/>
            <pc:sldMk cId="3237157374" sldId="260"/>
            <ac:spMk id="2" creationId="{35425DE6-13A2-4400-8C45-45DE36EB23CE}"/>
          </ac:spMkLst>
        </pc:spChg>
        <pc:spChg chg="del">
          <ac:chgData name="문 정경" userId="31315e12-21ed-4fe4-84e8-7a933f52fe42" providerId="ADAL" clId="{31001FA8-F27D-41CF-8A03-A695862C26B9}" dt="2022-03-04T06:08:52.220" v="204" actId="478"/>
          <ac:spMkLst>
            <pc:docMk/>
            <pc:sldMk cId="3237157374" sldId="260"/>
            <ac:spMk id="3" creationId="{784301FD-3698-4F9B-B6CE-DACC38BDDCD3}"/>
          </ac:spMkLst>
        </pc:spChg>
        <pc:spChg chg="add mod">
          <ac:chgData name="문 정경" userId="31315e12-21ed-4fe4-84e8-7a933f52fe42" providerId="ADAL" clId="{31001FA8-F27D-41CF-8A03-A695862C26B9}" dt="2022-03-04T06:20:49.729" v="462" actId="113"/>
          <ac:spMkLst>
            <pc:docMk/>
            <pc:sldMk cId="3237157374" sldId="260"/>
            <ac:spMk id="4" creationId="{CC7C30CA-5421-43CB-92FE-70919C3E3335}"/>
          </ac:spMkLst>
        </pc:spChg>
        <pc:spChg chg="add mod">
          <ac:chgData name="문 정경" userId="31315e12-21ed-4fe4-84e8-7a933f52fe42" providerId="ADAL" clId="{31001FA8-F27D-41CF-8A03-A695862C26B9}" dt="2022-03-04T06:09:02.294" v="205"/>
          <ac:spMkLst>
            <pc:docMk/>
            <pc:sldMk cId="3237157374" sldId="260"/>
            <ac:spMk id="5" creationId="{BAE73C8C-7959-4306-BB1D-EC0E023CE38F}"/>
          </ac:spMkLst>
        </pc:spChg>
        <pc:spChg chg="add mod">
          <ac:chgData name="문 정경" userId="31315e12-21ed-4fe4-84e8-7a933f52fe42" providerId="ADAL" clId="{31001FA8-F27D-41CF-8A03-A695862C26B9}" dt="2022-03-04T06:10:14.689" v="229" actId="20577"/>
          <ac:spMkLst>
            <pc:docMk/>
            <pc:sldMk cId="3237157374" sldId="260"/>
            <ac:spMk id="6" creationId="{101BA36D-D92B-4D49-882E-35C330F12885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7" creationId="{073BEA06-1205-4A55-AB47-3B3D644633AC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8" creationId="{B1D03DD7-F642-4CB8-B3A9-60E9073D0F59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1" creationId="{AB4165EA-77AB-4432-8ED0-7418D68B4638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3" creationId="{2D8F9D63-DC31-42F8-8733-909120331113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4" creationId="{CABB5979-2CC6-44E7-AE73-3B1826302F13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5" creationId="{7149FDD6-7874-4F22-8E4B-1CC3952D9727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6" creationId="{93411229-69FF-4EAA-AD4D-10EB3CEE1C38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7" creationId="{FA71EFC2-E5BC-4775-8F59-3FD027601AF9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8" creationId="{375F30D5-D15F-4A8F-A326-0961F3659CCE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19" creationId="{D032AB54-872C-4CEF-95CC-E141FF8A94BC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0" creationId="{B3D86AFB-7FE2-4957-A52D-2AF9E2DC6438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1" creationId="{A96DBBD7-5DB3-422B-853F-D52DE2FBB6BF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2" creationId="{0B21D984-DC6D-4DF7-B490-A6BE8669622F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3" creationId="{1FBDC43F-B3C2-48F4-A141-0B04AB986B65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4" creationId="{2F0A56BF-C122-4FDA-A9E4-309AB6948F2A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5" creationId="{4ED77E9A-87D8-469A-80AD-388B34614F73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6" creationId="{2A2519CC-7EF8-40E1-B639-4789468BFFAE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7" creationId="{23BE0288-D91A-41ED-BFDC-9750C5882031}"/>
          </ac:spMkLst>
        </pc:spChg>
        <pc:spChg chg="mod">
          <ac:chgData name="문 정경" userId="31315e12-21ed-4fe4-84e8-7a933f52fe42" providerId="ADAL" clId="{31001FA8-F27D-41CF-8A03-A695862C26B9}" dt="2022-03-07T01:37:21.770" v="490" actId="27803"/>
          <ac:spMkLst>
            <pc:docMk/>
            <pc:sldMk cId="3237157374" sldId="260"/>
            <ac:spMk id="28" creationId="{01A1B13E-FAC1-4775-A0C8-4361111DFBA0}"/>
          </ac:spMkLst>
        </pc:spChg>
        <pc:spChg chg="add mod">
          <ac:chgData name="문 정경" userId="31315e12-21ed-4fe4-84e8-7a933f52fe42" providerId="ADAL" clId="{31001FA8-F27D-41CF-8A03-A695862C26B9}" dt="2022-03-07T01:49:15.002" v="615" actId="1076"/>
          <ac:spMkLst>
            <pc:docMk/>
            <pc:sldMk cId="3237157374" sldId="260"/>
            <ac:spMk id="34" creationId="{6D73E857-DC8A-4C7B-9C91-624FA9B5D426}"/>
          </ac:spMkLst>
        </pc:spChg>
        <pc:spChg chg="add mod">
          <ac:chgData name="문 정경" userId="31315e12-21ed-4fe4-84e8-7a933f52fe42" providerId="ADAL" clId="{31001FA8-F27D-41CF-8A03-A695862C26B9}" dt="2022-03-07T01:49:21.657" v="616" actId="1076"/>
          <ac:spMkLst>
            <pc:docMk/>
            <pc:sldMk cId="3237157374" sldId="260"/>
            <ac:spMk id="36" creationId="{23E5F3BF-F8C9-49CD-AF27-1E54984B6D5A}"/>
          </ac:spMkLst>
        </pc:spChg>
        <pc:grpChg chg="add del mod">
          <ac:chgData name="문 정경" userId="31315e12-21ed-4fe4-84e8-7a933f52fe42" providerId="ADAL" clId="{31001FA8-F27D-41CF-8A03-A695862C26B9}" dt="2022-03-07T01:37:21.770" v="490" actId="27803"/>
          <ac:grpSpMkLst>
            <pc:docMk/>
            <pc:sldMk cId="3237157374" sldId="260"/>
            <ac:grpSpMk id="2" creationId="{9D7AFD34-A466-4C5A-A247-4902891634B2}"/>
          </ac:grpSpMkLst>
        </pc:grpChg>
        <pc:grpChg chg="mod">
          <ac:chgData name="문 정경" userId="31315e12-21ed-4fe4-84e8-7a933f52fe42" providerId="ADAL" clId="{31001FA8-F27D-41CF-8A03-A695862C26B9}" dt="2022-03-07T01:37:21.770" v="490" actId="27803"/>
          <ac:grpSpMkLst>
            <pc:docMk/>
            <pc:sldMk cId="3237157374" sldId="260"/>
            <ac:grpSpMk id="3" creationId="{31B90EA4-7BB3-46D5-B87C-13EC781FAF01}"/>
          </ac:grpSpMkLst>
        </pc:grpChg>
        <pc:grpChg chg="mod">
          <ac:chgData name="문 정경" userId="31315e12-21ed-4fe4-84e8-7a933f52fe42" providerId="ADAL" clId="{31001FA8-F27D-41CF-8A03-A695862C26B9}" dt="2022-03-07T01:37:21.770" v="490" actId="27803"/>
          <ac:grpSpMkLst>
            <pc:docMk/>
            <pc:sldMk cId="3237157374" sldId="260"/>
            <ac:grpSpMk id="9" creationId="{108EC445-E49F-4671-A04A-EC6989772FB4}"/>
          </ac:grpSpMkLst>
        </pc:grpChg>
        <pc:picChg chg="add del mod">
          <ac:chgData name="문 정경" userId="31315e12-21ed-4fe4-84e8-7a933f52fe42" providerId="ADAL" clId="{31001FA8-F27D-41CF-8A03-A695862C26B9}" dt="2022-03-04T06:10:29.600" v="232" actId="478"/>
          <ac:picMkLst>
            <pc:docMk/>
            <pc:sldMk cId="3237157374" sldId="260"/>
            <ac:picMk id="8" creationId="{FD8ED85B-814C-4B0D-9327-95DFC62481FB}"/>
          </ac:picMkLst>
        </pc:picChg>
        <pc:picChg chg="add del mod">
          <ac:chgData name="문 정경" userId="31315e12-21ed-4fe4-84e8-7a933f52fe42" providerId="ADAL" clId="{31001FA8-F27D-41CF-8A03-A695862C26B9}" dt="2022-03-07T01:48:25.474" v="605" actId="478"/>
          <ac:picMkLst>
            <pc:docMk/>
            <pc:sldMk cId="3237157374" sldId="260"/>
            <ac:picMk id="10" creationId="{21A8D217-5A03-43AA-89D8-64E4652999E7}"/>
          </ac:picMkLst>
        </pc:picChg>
        <pc:picChg chg="add mod">
          <ac:chgData name="문 정경" userId="31315e12-21ed-4fe4-84e8-7a933f52fe42" providerId="ADAL" clId="{31001FA8-F27D-41CF-8A03-A695862C26B9}" dt="2022-03-07T01:49:48.202" v="620" actId="14100"/>
          <ac:picMkLst>
            <pc:docMk/>
            <pc:sldMk cId="3237157374" sldId="260"/>
            <ac:picMk id="12" creationId="{4222038C-6759-4393-A991-259A10BC66FE}"/>
          </ac:picMkLst>
        </pc:picChg>
        <pc:picChg chg="add mod">
          <ac:chgData name="문 정경" userId="31315e12-21ed-4fe4-84e8-7a933f52fe42" providerId="ADAL" clId="{31001FA8-F27D-41CF-8A03-A695862C26B9}" dt="2022-03-07T01:48:34.113" v="606" actId="1076"/>
          <ac:picMkLst>
            <pc:docMk/>
            <pc:sldMk cId="3237157374" sldId="260"/>
            <ac:picMk id="29" creationId="{C07A55DD-E53B-4DCE-B25F-DA95AB41101C}"/>
          </ac:picMkLst>
        </pc:picChg>
        <pc:picChg chg="add mod">
          <ac:chgData name="문 정경" userId="31315e12-21ed-4fe4-84e8-7a933f52fe42" providerId="ADAL" clId="{31001FA8-F27D-41CF-8A03-A695862C26B9}" dt="2022-03-07T01:48:34.113" v="606" actId="1076"/>
          <ac:picMkLst>
            <pc:docMk/>
            <pc:sldMk cId="3237157374" sldId="260"/>
            <ac:picMk id="30" creationId="{834DF8D8-F6A8-4E7B-97A4-B58D416143A9}"/>
          </ac:picMkLst>
        </pc:picChg>
        <pc:picChg chg="add mod">
          <ac:chgData name="문 정경" userId="31315e12-21ed-4fe4-84e8-7a933f52fe42" providerId="ADAL" clId="{31001FA8-F27D-41CF-8A03-A695862C26B9}" dt="2022-03-07T01:49:27.322" v="617" actId="1076"/>
          <ac:picMkLst>
            <pc:docMk/>
            <pc:sldMk cId="3237157374" sldId="260"/>
            <ac:picMk id="31" creationId="{9CC070D2-6F7F-416A-B676-C75EBB132126}"/>
          </ac:picMkLst>
        </pc:picChg>
        <pc:picChg chg="add mod">
          <ac:chgData name="문 정경" userId="31315e12-21ed-4fe4-84e8-7a933f52fe42" providerId="ADAL" clId="{31001FA8-F27D-41CF-8A03-A695862C26B9}" dt="2022-03-07T01:49:27.322" v="617" actId="1076"/>
          <ac:picMkLst>
            <pc:docMk/>
            <pc:sldMk cId="3237157374" sldId="260"/>
            <ac:picMk id="32" creationId="{8EFAD10D-664A-4ECA-9944-409F12EC1C61}"/>
          </ac:picMkLst>
        </pc:picChg>
        <pc:picChg chg="add mod">
          <ac:chgData name="문 정경" userId="31315e12-21ed-4fe4-84e8-7a933f52fe42" providerId="ADAL" clId="{31001FA8-F27D-41CF-8A03-A695862C26B9}" dt="2022-03-07T01:49:42.881" v="619" actId="1076"/>
          <ac:picMkLst>
            <pc:docMk/>
            <pc:sldMk cId="3237157374" sldId="260"/>
            <ac:picMk id="38" creationId="{E3994868-879A-4C7C-8B90-BB321897CEE1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50:01.002" v="622" actId="27803"/>
        <pc:sldMkLst>
          <pc:docMk/>
          <pc:sldMk cId="1169122004" sldId="261"/>
        </pc:sldMkLst>
        <pc:spChg chg="del">
          <ac:chgData name="문 정경" userId="31315e12-21ed-4fe4-84e8-7a933f52fe42" providerId="ADAL" clId="{31001FA8-F27D-41CF-8A03-A695862C26B9}" dt="2022-03-04T06:11:40.812" v="247" actId="478"/>
          <ac:spMkLst>
            <pc:docMk/>
            <pc:sldMk cId="1169122004" sldId="261"/>
            <ac:spMk id="2" creationId="{71A57E1B-98F8-4498-BEDA-27F38A6844F5}"/>
          </ac:spMkLst>
        </pc:spChg>
        <pc:spChg chg="del">
          <ac:chgData name="문 정경" userId="31315e12-21ed-4fe4-84e8-7a933f52fe42" providerId="ADAL" clId="{31001FA8-F27D-41CF-8A03-A695862C26B9}" dt="2022-03-04T06:11:41.948" v="248" actId="478"/>
          <ac:spMkLst>
            <pc:docMk/>
            <pc:sldMk cId="1169122004" sldId="261"/>
            <ac:spMk id="3" creationId="{32712EF6-F130-44EF-9164-2C9AEB306CE3}"/>
          </ac:spMkLst>
        </pc:spChg>
        <pc:spChg chg="add mod">
          <ac:chgData name="문 정경" userId="31315e12-21ed-4fe4-84e8-7a933f52fe42" providerId="ADAL" clId="{31001FA8-F27D-41CF-8A03-A695862C26B9}" dt="2022-03-04T06:20:43.675" v="460" actId="113"/>
          <ac:spMkLst>
            <pc:docMk/>
            <pc:sldMk cId="1169122004" sldId="261"/>
            <ac:spMk id="4" creationId="{9178ABB7-4F19-409F-B908-3FEB4B3301A7}"/>
          </ac:spMkLst>
        </pc:spChg>
        <pc:spChg chg="add mod">
          <ac:chgData name="문 정경" userId="31315e12-21ed-4fe4-84e8-7a933f52fe42" providerId="ADAL" clId="{31001FA8-F27D-41CF-8A03-A695862C26B9}" dt="2022-03-04T06:11:51.763" v="249"/>
          <ac:spMkLst>
            <pc:docMk/>
            <pc:sldMk cId="1169122004" sldId="261"/>
            <ac:spMk id="5" creationId="{7200CD7C-C068-45A3-830C-76A5D9B4563D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6" creationId="{A0D02E03-60C6-410A-B4D3-9BD792B00E72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8" creationId="{7C454E38-060F-4AC5-A71E-C2A528A05D72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0" creationId="{177D0801-AEE2-43FE-B269-768021EDBD51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1" creationId="{17818751-E847-4508-B5BF-4D5EB9693D35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3" creationId="{DA253A1E-4BE9-493E-8CE5-346D64CE3268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4" creationId="{8213386A-2457-435F-8765-493430512E51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6" creationId="{A971BFB5-8E7F-40F5-8DEB-0B6B822CAF35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7" creationId="{BB26541F-E6AD-4F2E-8175-ACC3C26CC63C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19" creationId="{85A483A7-5887-4D46-B82C-D38711B794AE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0" creationId="{47BD3937-BF12-41D4-B520-6EDDD52F1732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1" creationId="{25603341-5BA8-49EE-980F-56D8EEA5F572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2" creationId="{1EBF74BF-9580-4CC5-A328-CBCA3E67E09C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3" creationId="{3FDA7EE4-BEFA-49E2-BE19-9EAB270E50B7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4" creationId="{4FB9878A-135F-41CC-984E-7BDB914EC978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5" creationId="{18F84D62-C2DE-4717-8DAE-1BE4158D647B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6" creationId="{258E5F1F-2BC1-4097-A1D7-7A08E6CB6882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7" creationId="{3545F874-8AE3-4FAD-BD7A-9E7E9E77FE44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8" creationId="{962EA2E5-998E-42B8-ACE6-FFDDF4891B95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29" creationId="{E9A05C30-17E2-4FC1-8006-267AE2EB255B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30" creationId="{95FB08B2-9CE9-4700-B889-D6ECE9BB56E9}"/>
          </ac:spMkLst>
        </pc:spChg>
        <pc:spChg chg="mod">
          <ac:chgData name="문 정경" userId="31315e12-21ed-4fe4-84e8-7a933f52fe42" providerId="ADAL" clId="{31001FA8-F27D-41CF-8A03-A695862C26B9}" dt="2022-03-07T01:50:01.002" v="622" actId="27803"/>
          <ac:spMkLst>
            <pc:docMk/>
            <pc:sldMk cId="1169122004" sldId="261"/>
            <ac:spMk id="31" creationId="{752B6BBC-419D-49CF-AA2B-BF41C59433B6}"/>
          </ac:spMkLst>
        </pc:spChg>
        <pc:grpChg chg="add del 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2" creationId="{D0B91775-37B1-4208-8CB1-FF7B337E57A4}"/>
          </ac:grpSpMkLst>
        </pc:grpChg>
        <pc:grpChg chg="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3" creationId="{2DADD896-A940-47B1-8D2C-F848DC68E95A}"/>
          </ac:grpSpMkLst>
        </pc:grpChg>
        <pc:grpChg chg="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9" creationId="{E30374C6-16B1-415E-9987-B4EDF97E3796}"/>
          </ac:grpSpMkLst>
        </pc:grpChg>
        <pc:grpChg chg="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12" creationId="{38F0B212-C338-4F45-B3AB-EF47B57AEC51}"/>
          </ac:grpSpMkLst>
        </pc:grpChg>
        <pc:grpChg chg="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15" creationId="{886B32CB-46A3-44F5-814F-120AF2A21616}"/>
          </ac:grpSpMkLst>
        </pc:grpChg>
        <pc:grpChg chg="mod">
          <ac:chgData name="문 정경" userId="31315e12-21ed-4fe4-84e8-7a933f52fe42" providerId="ADAL" clId="{31001FA8-F27D-41CF-8A03-A695862C26B9}" dt="2022-03-07T01:50:01.002" v="622" actId="27803"/>
          <ac:grpSpMkLst>
            <pc:docMk/>
            <pc:sldMk cId="1169122004" sldId="261"/>
            <ac:grpSpMk id="18" creationId="{05992D93-24D8-40DD-ADB1-141941928B6E}"/>
          </ac:grpSpMkLst>
        </pc:grpChg>
        <pc:picChg chg="add del mod">
          <ac:chgData name="문 정경" userId="31315e12-21ed-4fe4-84e8-7a933f52fe42" providerId="ADAL" clId="{31001FA8-F27D-41CF-8A03-A695862C26B9}" dt="2022-03-07T01:50:01.002" v="622" actId="27803"/>
          <ac:picMkLst>
            <pc:docMk/>
            <pc:sldMk cId="1169122004" sldId="261"/>
            <ac:picMk id="7" creationId="{82C4C1B9-89FD-4264-9356-065720C46A30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51:52.195" v="647" actId="1076"/>
        <pc:sldMkLst>
          <pc:docMk/>
          <pc:sldMk cId="2397410382" sldId="262"/>
        </pc:sldMkLst>
        <pc:spChg chg="del">
          <ac:chgData name="문 정경" userId="31315e12-21ed-4fe4-84e8-7a933f52fe42" providerId="ADAL" clId="{31001FA8-F27D-41CF-8A03-A695862C26B9}" dt="2022-03-04T06:12:38.385" v="269" actId="478"/>
          <ac:spMkLst>
            <pc:docMk/>
            <pc:sldMk cId="2397410382" sldId="262"/>
            <ac:spMk id="2" creationId="{9F582E8C-65F6-4684-A016-D8B4596FBE5B}"/>
          </ac:spMkLst>
        </pc:spChg>
        <pc:spChg chg="del">
          <ac:chgData name="문 정경" userId="31315e12-21ed-4fe4-84e8-7a933f52fe42" providerId="ADAL" clId="{31001FA8-F27D-41CF-8A03-A695862C26B9}" dt="2022-03-04T06:12:39.475" v="270" actId="478"/>
          <ac:spMkLst>
            <pc:docMk/>
            <pc:sldMk cId="2397410382" sldId="262"/>
            <ac:spMk id="3" creationId="{38554785-41B7-40E8-BFCF-F148E2DEFC8C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3" creationId="{B1A686B7-924D-4659-ABFB-8DFE016D7472}"/>
          </ac:spMkLst>
        </pc:spChg>
        <pc:spChg chg="add mod">
          <ac:chgData name="문 정경" userId="31315e12-21ed-4fe4-84e8-7a933f52fe42" providerId="ADAL" clId="{31001FA8-F27D-41CF-8A03-A695862C26B9}" dt="2022-03-04T06:20:37.020" v="456" actId="113"/>
          <ac:spMkLst>
            <pc:docMk/>
            <pc:sldMk cId="2397410382" sldId="262"/>
            <ac:spMk id="4" creationId="{4A050F91-BFE4-4FBE-B17E-5A80A312C4F6}"/>
          </ac:spMkLst>
        </pc:spChg>
        <pc:spChg chg="add mod">
          <ac:chgData name="문 정경" userId="31315e12-21ed-4fe4-84e8-7a933f52fe42" providerId="ADAL" clId="{31001FA8-F27D-41CF-8A03-A695862C26B9}" dt="2022-03-04T06:12:47.880" v="271"/>
          <ac:spMkLst>
            <pc:docMk/>
            <pc:sldMk cId="2397410382" sldId="262"/>
            <ac:spMk id="5" creationId="{E9B6175D-325F-4455-BE07-B15832817AD2}"/>
          </ac:spMkLst>
        </pc:spChg>
        <pc:spChg chg="add del mod">
          <ac:chgData name="문 정경" userId="31315e12-21ed-4fe4-84e8-7a933f52fe42" providerId="ADAL" clId="{31001FA8-F27D-41CF-8A03-A695862C26B9}" dt="2022-03-04T06:13:24.653" v="285"/>
          <ac:spMkLst>
            <pc:docMk/>
            <pc:sldMk cId="2397410382" sldId="262"/>
            <ac:spMk id="6" creationId="{79C9A202-EB33-46D9-B6C7-50536FF63719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6" creationId="{DAD694A2-7B87-4448-B90C-36BF35D3A62A}"/>
          </ac:spMkLst>
        </pc:spChg>
        <pc:spChg chg="add del mod">
          <ac:chgData name="문 정경" userId="31315e12-21ed-4fe4-84e8-7a933f52fe42" providerId="ADAL" clId="{31001FA8-F27D-41CF-8A03-A695862C26B9}" dt="2022-03-04T06:13:24.653" v="285"/>
          <ac:spMkLst>
            <pc:docMk/>
            <pc:sldMk cId="2397410382" sldId="262"/>
            <ac:spMk id="7" creationId="{556B9720-D225-45C2-937C-6ED514DB04F6}"/>
          </ac:spMkLst>
        </pc:spChg>
        <pc:spChg chg="add mod">
          <ac:chgData name="문 정경" userId="31315e12-21ed-4fe4-84e8-7a933f52fe42" providerId="ADAL" clId="{31001FA8-F27D-41CF-8A03-A695862C26B9}" dt="2022-03-04T06:13:45.039" v="289" actId="2711"/>
          <ac:spMkLst>
            <pc:docMk/>
            <pc:sldMk cId="2397410382" sldId="262"/>
            <ac:spMk id="8" creationId="{8B58B841-B691-4672-A320-B143764E2560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9" creationId="{18919D62-460E-4656-926F-2BE6712F4AD0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10" creationId="{350ADFA8-7EBE-47FE-8E9B-A138382212B2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12" creationId="{DD4C1816-9AE2-41A9-8327-0698CE6798E2}"/>
          </ac:spMkLst>
        </pc:spChg>
        <pc:spChg chg="mod">
          <ac:chgData name="문 정경" userId="31315e12-21ed-4fe4-84e8-7a933f52fe42" providerId="ADAL" clId="{31001FA8-F27D-41CF-8A03-A695862C26B9}" dt="2022-03-07T01:50:24.002" v="623" actId="27803"/>
          <ac:spMkLst>
            <pc:docMk/>
            <pc:sldMk cId="2397410382" sldId="262"/>
            <ac:spMk id="13" creationId="{5AFF1E4A-8217-4E15-836A-5C4523D91AD9}"/>
          </ac:spMkLst>
        </pc:spChg>
        <pc:spChg chg="del mod">
          <ac:chgData name="문 정경" userId="31315e12-21ed-4fe4-84e8-7a933f52fe42" providerId="ADAL" clId="{31001FA8-F27D-41CF-8A03-A695862C26B9}" dt="2022-03-07T01:50:35.699" v="625" actId="478"/>
          <ac:spMkLst>
            <pc:docMk/>
            <pc:sldMk cId="2397410382" sldId="262"/>
            <ac:spMk id="15" creationId="{68DDB4C8-DC5B-4147-A8A2-3841FA720D8F}"/>
          </ac:spMkLst>
        </pc:spChg>
        <pc:spChg chg="del mod">
          <ac:chgData name="문 정경" userId="31315e12-21ed-4fe4-84e8-7a933f52fe42" providerId="ADAL" clId="{31001FA8-F27D-41CF-8A03-A695862C26B9}" dt="2022-03-07T01:50:34.651" v="624" actId="478"/>
          <ac:spMkLst>
            <pc:docMk/>
            <pc:sldMk cId="2397410382" sldId="262"/>
            <ac:spMk id="16" creationId="{09F14C56-F431-44C6-B070-A245D998841F}"/>
          </ac:spMkLst>
        </pc:spChg>
        <pc:spChg chg="del mod">
          <ac:chgData name="문 정경" userId="31315e12-21ed-4fe4-84e8-7a933f52fe42" providerId="ADAL" clId="{31001FA8-F27D-41CF-8A03-A695862C26B9}" dt="2022-03-07T01:50:39.004" v="628" actId="478"/>
          <ac:spMkLst>
            <pc:docMk/>
            <pc:sldMk cId="2397410382" sldId="262"/>
            <ac:spMk id="17" creationId="{22FEAB86-20BB-464B-91B6-C47066F33C3D}"/>
          </ac:spMkLst>
        </pc:spChg>
        <pc:spChg chg="del mod">
          <ac:chgData name="문 정경" userId="31315e12-21ed-4fe4-84e8-7a933f52fe42" providerId="ADAL" clId="{31001FA8-F27D-41CF-8A03-A695862C26B9}" dt="2022-03-07T01:50:37.887" v="627" actId="478"/>
          <ac:spMkLst>
            <pc:docMk/>
            <pc:sldMk cId="2397410382" sldId="262"/>
            <ac:spMk id="18" creationId="{73A12B66-816D-4E1D-A808-621EDFEEC176}"/>
          </ac:spMkLst>
        </pc:spChg>
        <pc:spChg chg="add mod">
          <ac:chgData name="문 정경" userId="31315e12-21ed-4fe4-84e8-7a933f52fe42" providerId="ADAL" clId="{31001FA8-F27D-41CF-8A03-A695862C26B9}" dt="2022-03-07T01:51:45.242" v="645" actId="1076"/>
          <ac:spMkLst>
            <pc:docMk/>
            <pc:sldMk cId="2397410382" sldId="262"/>
            <ac:spMk id="24" creationId="{4A0339A4-1B31-401F-98EF-85731EFAB739}"/>
          </ac:spMkLst>
        </pc:spChg>
        <pc:spChg chg="add mod">
          <ac:chgData name="문 정경" userId="31315e12-21ed-4fe4-84e8-7a933f52fe42" providerId="ADAL" clId="{31001FA8-F27D-41CF-8A03-A695862C26B9}" dt="2022-03-07T01:51:52.195" v="647" actId="1076"/>
          <ac:spMkLst>
            <pc:docMk/>
            <pc:sldMk cId="2397410382" sldId="262"/>
            <ac:spMk id="25" creationId="{939288C6-7686-4B14-A437-F00928796754}"/>
          </ac:spMkLst>
        </pc:spChg>
        <pc:grpChg chg="del mod">
          <ac:chgData name="문 정경" userId="31315e12-21ed-4fe4-84e8-7a933f52fe42" providerId="ADAL" clId="{31001FA8-F27D-41CF-8A03-A695862C26B9}" dt="2022-03-07T01:50:24.002" v="623" actId="27803"/>
          <ac:grpSpMkLst>
            <pc:docMk/>
            <pc:sldMk cId="2397410382" sldId="262"/>
            <ac:grpSpMk id="2" creationId="{37C31895-423B-4296-BEB8-D85ED88FEEA6}"/>
          </ac:grpSpMkLst>
        </pc:grpChg>
        <pc:grpChg chg="del mod">
          <ac:chgData name="문 정경" userId="31315e12-21ed-4fe4-84e8-7a933f52fe42" providerId="ADAL" clId="{31001FA8-F27D-41CF-8A03-A695862C26B9}" dt="2022-03-07T01:50:36.839" v="626" actId="478"/>
          <ac:grpSpMkLst>
            <pc:docMk/>
            <pc:sldMk cId="2397410382" sldId="262"/>
            <ac:grpSpMk id="7" creationId="{B870C91C-70DA-404B-8FB1-1D12BA3D63FE}"/>
          </ac:grpSpMkLst>
        </pc:grpChg>
        <pc:grpChg chg="del mod">
          <ac:chgData name="문 정경" userId="31315e12-21ed-4fe4-84e8-7a933f52fe42" providerId="ADAL" clId="{31001FA8-F27D-41CF-8A03-A695862C26B9}" dt="2022-03-07T01:50:39.637" v="629" actId="478"/>
          <ac:grpSpMkLst>
            <pc:docMk/>
            <pc:sldMk cId="2397410382" sldId="262"/>
            <ac:grpSpMk id="11" creationId="{F122623E-A6AA-47CF-9649-8742428C23EA}"/>
          </ac:grpSpMkLst>
        </pc:grpChg>
        <pc:picChg chg="add del mod">
          <ac:chgData name="문 정경" userId="31315e12-21ed-4fe4-84e8-7a933f52fe42" providerId="ADAL" clId="{31001FA8-F27D-41CF-8A03-A695862C26B9}" dt="2022-03-04T06:15:22.876" v="304" actId="478"/>
          <ac:picMkLst>
            <pc:docMk/>
            <pc:sldMk cId="2397410382" sldId="262"/>
            <ac:picMk id="10" creationId="{00ADFB0D-CE3E-4E1B-B68A-89A69CCBC650}"/>
          </ac:picMkLst>
        </pc:picChg>
        <pc:picChg chg="add del mod">
          <ac:chgData name="문 정경" userId="31315e12-21ed-4fe4-84e8-7a933f52fe42" providerId="ADAL" clId="{31001FA8-F27D-41CF-8A03-A695862C26B9}" dt="2022-03-04T06:15:09.521" v="303" actId="478"/>
          <ac:picMkLst>
            <pc:docMk/>
            <pc:sldMk cId="2397410382" sldId="262"/>
            <ac:picMk id="12" creationId="{88F169A6-CB25-4CC5-9A29-57140CA4B20B}"/>
          </ac:picMkLst>
        </pc:picChg>
        <pc:picChg chg="add del mod">
          <ac:chgData name="문 정경" userId="31315e12-21ed-4fe4-84e8-7a933f52fe42" providerId="ADAL" clId="{31001FA8-F27D-41CF-8A03-A695862C26B9}" dt="2022-03-07T01:50:24.002" v="623" actId="27803"/>
          <ac:picMkLst>
            <pc:docMk/>
            <pc:sldMk cId="2397410382" sldId="262"/>
            <ac:picMk id="14" creationId="{605570B4-7734-4D47-A3D2-9979DEB9A07F}"/>
          </ac:picMkLst>
        </pc:picChg>
        <pc:picChg chg="add mod">
          <ac:chgData name="문 정경" userId="31315e12-21ed-4fe4-84e8-7a933f52fe42" providerId="ADAL" clId="{31001FA8-F27D-41CF-8A03-A695862C26B9}" dt="2022-03-07T01:50:49.201" v="633" actId="1076"/>
          <ac:picMkLst>
            <pc:docMk/>
            <pc:sldMk cId="2397410382" sldId="262"/>
            <ac:picMk id="20" creationId="{CFFFE4AB-CA4C-4415-A8D9-7D6452037D72}"/>
          </ac:picMkLst>
        </pc:picChg>
        <pc:picChg chg="add mod">
          <ac:chgData name="문 정경" userId="31315e12-21ed-4fe4-84e8-7a933f52fe42" providerId="ADAL" clId="{31001FA8-F27D-41CF-8A03-A695862C26B9}" dt="2022-03-07T01:51:00.378" v="636" actId="14100"/>
          <ac:picMkLst>
            <pc:docMk/>
            <pc:sldMk cId="2397410382" sldId="262"/>
            <ac:picMk id="22" creationId="{A3FCCC4E-9037-440A-A4BA-C70F6CCC33DD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52:06.583" v="649" actId="27803"/>
        <pc:sldMkLst>
          <pc:docMk/>
          <pc:sldMk cId="2648196626" sldId="263"/>
        </pc:sldMkLst>
        <pc:spChg chg="del">
          <ac:chgData name="문 정경" userId="31315e12-21ed-4fe4-84e8-7a933f52fe42" providerId="ADAL" clId="{31001FA8-F27D-41CF-8A03-A695862C26B9}" dt="2022-03-04T06:15:53.493" v="310" actId="478"/>
          <ac:spMkLst>
            <pc:docMk/>
            <pc:sldMk cId="2648196626" sldId="263"/>
            <ac:spMk id="2" creationId="{9DF49130-F841-4ED1-9DF9-61528B8F3381}"/>
          </ac:spMkLst>
        </pc:spChg>
        <pc:spChg chg="del">
          <ac:chgData name="문 정경" userId="31315e12-21ed-4fe4-84e8-7a933f52fe42" providerId="ADAL" clId="{31001FA8-F27D-41CF-8A03-A695862C26B9}" dt="2022-03-04T06:15:54.985" v="311" actId="478"/>
          <ac:spMkLst>
            <pc:docMk/>
            <pc:sldMk cId="2648196626" sldId="263"/>
            <ac:spMk id="3" creationId="{CC8B9FAD-DF1B-4C73-805F-9050F63B1E9E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" creationId="{F1E131D0-0032-4999-A83F-6A663001200C}"/>
          </ac:spMkLst>
        </pc:spChg>
        <pc:spChg chg="add mod">
          <ac:chgData name="문 정경" userId="31315e12-21ed-4fe4-84e8-7a933f52fe42" providerId="ADAL" clId="{31001FA8-F27D-41CF-8A03-A695862C26B9}" dt="2022-03-04T06:20:30.154" v="454" actId="113"/>
          <ac:spMkLst>
            <pc:docMk/>
            <pc:sldMk cId="2648196626" sldId="263"/>
            <ac:spMk id="4" creationId="{861F597F-D5D8-4F79-B770-6CF148F99B4D}"/>
          </ac:spMkLst>
        </pc:spChg>
        <pc:spChg chg="add mod">
          <ac:chgData name="문 정경" userId="31315e12-21ed-4fe4-84e8-7a933f52fe42" providerId="ADAL" clId="{31001FA8-F27D-41CF-8A03-A695862C26B9}" dt="2022-03-04T06:15:47" v="309"/>
          <ac:spMkLst>
            <pc:docMk/>
            <pc:sldMk cId="2648196626" sldId="263"/>
            <ac:spMk id="5" creationId="{F2B0EB1C-A38B-465D-8D5F-7B02EFAC632F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6" creationId="{9DF37262-FBD5-42FC-9E36-954A006208DD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8" creationId="{8F511D76-7B30-42C7-A7EC-6A866BBE3DAB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9" creationId="{925ADE73-C6A6-4616-B40A-811821512360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0" creationId="{2791A2A0-9E85-4CB5-88E3-7C8BF1D68924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1" creationId="{110418B7-CC4B-42E2-B971-0FC3390E0F18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2" creationId="{98FDB72B-CF7B-43A9-A06D-9A9E45180AAF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3" creationId="{34DCD49E-69CC-4BA9-8307-D22A559F8CFE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4" creationId="{F5E10852-67B6-4432-92CE-3601C25601CB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5" creationId="{0595939F-C784-40B3-8B23-61C10EE791E4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6" creationId="{B6E62DA7-C5BF-4375-8D1A-0EFB7996F753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7" creationId="{DAB30795-8EB6-4AD1-8B19-8FBDFB072ED9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8" creationId="{8EA2FF27-6DE2-443A-B246-4A202A5B27DF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19" creationId="{69E26C40-3DE5-43DA-BD5D-25183C89F63A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0" creationId="{0A4C1374-9126-4586-84E6-66A9F8F6D50D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1" creationId="{715BDEE5-FD46-4221-BCE7-8D580F84DDC7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2" creationId="{1F84F252-1F45-4AC2-9139-B0BE6A96EC14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3" creationId="{374D835E-1397-4194-856E-D0F020E4EE1E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4" creationId="{634639C1-7551-4F42-8265-093B7A610CDC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5" creationId="{692C726D-0228-4606-BF0A-E817C8FBAF24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6" creationId="{E2ED1C59-8364-4833-8D86-7A21845D8EF3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7" creationId="{BC0AF356-4C3A-456C-ABAA-F0E79EFEDA38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8" creationId="{46D33827-8DC5-464C-B01F-4D85DA5F709F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29" creationId="{D4C687CF-B094-4555-8482-63C3DCAC2CD1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0" creationId="{FAE51A66-DB63-4371-ABC9-478269146A4E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1" creationId="{772909F1-2FAC-48F3-99A3-370174E72CCE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2" creationId="{D43DD8FD-E8D6-4DE9-97F0-0F38F41522A1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3" creationId="{DB73C67A-7597-47C8-8FF9-70D187B10677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4" creationId="{62BFAEB1-7EA1-41DE-957B-C012A7CB4DFA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5" creationId="{031C3E4A-D211-47B4-9CC6-637AFD148DC6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6" creationId="{2EBFF13F-28F8-4672-BF31-E8CE09FCA336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7" creationId="{BC86DCC9-01FE-47A5-86BE-A13EE8EC96B6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8" creationId="{022AAFCE-97CF-45C7-A5DE-1D9E411F1A68}"/>
          </ac:spMkLst>
        </pc:spChg>
        <pc:spChg chg="mod">
          <ac:chgData name="문 정경" userId="31315e12-21ed-4fe4-84e8-7a933f52fe42" providerId="ADAL" clId="{31001FA8-F27D-41CF-8A03-A695862C26B9}" dt="2022-03-07T01:52:06.583" v="649" actId="27803"/>
          <ac:spMkLst>
            <pc:docMk/>
            <pc:sldMk cId="2648196626" sldId="263"/>
            <ac:spMk id="39" creationId="{2C0BB8E2-4724-4C7D-A60B-A9BCF58C0A3C}"/>
          </ac:spMkLst>
        </pc:spChg>
        <pc:grpChg chg="add del mod">
          <ac:chgData name="문 정경" userId="31315e12-21ed-4fe4-84e8-7a933f52fe42" providerId="ADAL" clId="{31001FA8-F27D-41CF-8A03-A695862C26B9}" dt="2022-03-07T01:52:06.583" v="649" actId="27803"/>
          <ac:grpSpMkLst>
            <pc:docMk/>
            <pc:sldMk cId="2648196626" sldId="263"/>
            <ac:grpSpMk id="2" creationId="{BA918FC3-A06F-4B09-B4FC-DAC792D8EC25}"/>
          </ac:grpSpMkLst>
        </pc:grpChg>
        <pc:picChg chg="add del mod">
          <ac:chgData name="문 정경" userId="31315e12-21ed-4fe4-84e8-7a933f52fe42" providerId="ADAL" clId="{31001FA8-F27D-41CF-8A03-A695862C26B9}" dt="2022-03-07T01:52:06.583" v="649" actId="27803"/>
          <ac:picMkLst>
            <pc:docMk/>
            <pc:sldMk cId="2648196626" sldId="263"/>
            <ac:picMk id="7" creationId="{4ADD6859-2F02-4EE8-9FB2-010CF5AD8A1E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52:22.285" v="651" actId="27803"/>
        <pc:sldMkLst>
          <pc:docMk/>
          <pc:sldMk cId="3386610073" sldId="264"/>
        </pc:sldMkLst>
        <pc:spChg chg="del">
          <ac:chgData name="문 정경" userId="31315e12-21ed-4fe4-84e8-7a933f52fe42" providerId="ADAL" clId="{31001FA8-F27D-41CF-8A03-A695862C26B9}" dt="2022-03-04T06:16:34.440" v="333" actId="478"/>
          <ac:spMkLst>
            <pc:docMk/>
            <pc:sldMk cId="3386610073" sldId="264"/>
            <ac:spMk id="2" creationId="{6CC02BC2-55B6-44F8-8DFC-BE422F4CC608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3" creationId="{324F4D6F-AB10-4B2D-ADF4-B97A15728246}"/>
          </ac:spMkLst>
        </pc:spChg>
        <pc:spChg chg="del">
          <ac:chgData name="문 정경" userId="31315e12-21ed-4fe4-84e8-7a933f52fe42" providerId="ADAL" clId="{31001FA8-F27D-41CF-8A03-A695862C26B9}" dt="2022-03-04T06:16:35.974" v="334" actId="478"/>
          <ac:spMkLst>
            <pc:docMk/>
            <pc:sldMk cId="3386610073" sldId="264"/>
            <ac:spMk id="3" creationId="{D9020373-4102-4A3C-AAFD-0BD650EE74B3}"/>
          </ac:spMkLst>
        </pc:spChg>
        <pc:spChg chg="add mod">
          <ac:chgData name="문 정경" userId="31315e12-21ed-4fe4-84e8-7a933f52fe42" providerId="ADAL" clId="{31001FA8-F27D-41CF-8A03-A695862C26B9}" dt="2022-03-04T06:20:24.554" v="452" actId="113"/>
          <ac:spMkLst>
            <pc:docMk/>
            <pc:sldMk cId="3386610073" sldId="264"/>
            <ac:spMk id="4" creationId="{1188E874-CDB7-4F87-887B-890D755EF106}"/>
          </ac:spMkLst>
        </pc:spChg>
        <pc:spChg chg="add mod">
          <ac:chgData name="문 정경" userId="31315e12-21ed-4fe4-84e8-7a933f52fe42" providerId="ADAL" clId="{31001FA8-F27D-41CF-8A03-A695862C26B9}" dt="2022-03-04T06:16:44.015" v="335"/>
          <ac:spMkLst>
            <pc:docMk/>
            <pc:sldMk cId="3386610073" sldId="264"/>
            <ac:spMk id="5" creationId="{E70D4C87-4C56-44C1-B3D9-F55863960B81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6" creationId="{33F96038-6950-4F79-AAC3-781FC0E435AB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8" creationId="{E2AD3D26-8862-4695-B8C7-9F366E0BBAEB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9" creationId="{03C4DE45-1D80-4C50-8380-11B7EE1D215F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0" creationId="{1157EC53-A0C2-44DB-A8D6-6FAD28327BE7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1" creationId="{19F02150-79AD-42DE-A5FE-784E9571C504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2" creationId="{E056CBEF-7BDE-4B68-A00A-A223C09DA323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3" creationId="{7B8A1C61-461C-4F50-A1BF-318A5A2C641E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4" creationId="{A12D5E61-BC9E-4AA2-B92F-232ED0CA8751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5" creationId="{419C8579-E206-4815-8F95-5EF3EA5809B4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6" creationId="{7A12378E-FD9E-4C15-B56E-22259EE42DEE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7" creationId="{CF6DB3BB-B7B1-45ED-8694-83B8485B9FC8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8" creationId="{A7B0BFFC-8877-4DED-92D1-28D2E1511C83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19" creationId="{EBCE6213-F405-4B5E-8A8D-3784938FCAB8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0" creationId="{14B277F5-D93E-4678-A1AB-77CDE3318984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1" creationId="{88227924-E2A3-4FAF-9825-74FC33358136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2" creationId="{1CB5037A-9427-4885-B3A9-98A767A9C084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5" creationId="{A6C19B7A-D14A-45F8-96AB-F219D86422CC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6" creationId="{8E10CAB0-948D-4918-B583-C8639456270F}"/>
          </ac:spMkLst>
        </pc:spChg>
        <pc:spChg chg="mod">
          <ac:chgData name="문 정경" userId="31315e12-21ed-4fe4-84e8-7a933f52fe42" providerId="ADAL" clId="{31001FA8-F27D-41CF-8A03-A695862C26B9}" dt="2022-03-07T01:52:22.285" v="651" actId="27803"/>
          <ac:spMkLst>
            <pc:docMk/>
            <pc:sldMk cId="3386610073" sldId="264"/>
            <ac:spMk id="27" creationId="{8CA11E1D-9989-4F19-B465-DE59F29007BA}"/>
          </ac:spMkLst>
        </pc:spChg>
        <pc:grpChg chg="add del mod">
          <ac:chgData name="문 정경" userId="31315e12-21ed-4fe4-84e8-7a933f52fe42" providerId="ADAL" clId="{31001FA8-F27D-41CF-8A03-A695862C26B9}" dt="2022-03-07T01:52:22.285" v="651" actId="27803"/>
          <ac:grpSpMkLst>
            <pc:docMk/>
            <pc:sldMk cId="3386610073" sldId="264"/>
            <ac:grpSpMk id="2" creationId="{84633D6B-2AAC-408E-951B-CE301B76D4DC}"/>
          </ac:grpSpMkLst>
        </pc:grpChg>
        <pc:picChg chg="add del mod">
          <ac:chgData name="문 정경" userId="31315e12-21ed-4fe4-84e8-7a933f52fe42" providerId="ADAL" clId="{31001FA8-F27D-41CF-8A03-A695862C26B9}" dt="2022-03-07T01:52:22.285" v="651" actId="27803"/>
          <ac:picMkLst>
            <pc:docMk/>
            <pc:sldMk cId="3386610073" sldId="264"/>
            <ac:picMk id="7" creationId="{8DA7B52C-9F7D-43DB-AF11-6F84B16CA105}"/>
          </ac:picMkLst>
        </pc:picChg>
        <pc:picChg chg="mod">
          <ac:chgData name="문 정경" userId="31315e12-21ed-4fe4-84e8-7a933f52fe42" providerId="ADAL" clId="{31001FA8-F27D-41CF-8A03-A695862C26B9}" dt="2022-03-07T01:52:22.285" v="651" actId="27803"/>
          <ac:picMkLst>
            <pc:docMk/>
            <pc:sldMk cId="3386610073" sldId="264"/>
            <ac:picMk id="23" creationId="{BD8ABD56-0324-45F3-96AD-35D7A53BDC25}"/>
          </ac:picMkLst>
        </pc:picChg>
        <pc:picChg chg="mod">
          <ac:chgData name="문 정경" userId="31315e12-21ed-4fe4-84e8-7a933f52fe42" providerId="ADAL" clId="{31001FA8-F27D-41CF-8A03-A695862C26B9}" dt="2022-03-07T01:52:22.285" v="651" actId="27803"/>
          <ac:picMkLst>
            <pc:docMk/>
            <pc:sldMk cId="3386610073" sldId="264"/>
            <ac:picMk id="24" creationId="{250E3360-7306-4149-814C-36EE88814774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7T01:53:11.770" v="658" actId="1076"/>
        <pc:sldMkLst>
          <pc:docMk/>
          <pc:sldMk cId="875477886" sldId="265"/>
        </pc:sldMkLst>
        <pc:spChg chg="del">
          <ac:chgData name="문 정경" userId="31315e12-21ed-4fe4-84e8-7a933f52fe42" providerId="ADAL" clId="{31001FA8-F27D-41CF-8A03-A695862C26B9}" dt="2022-03-04T06:17:16.102" v="359" actId="478"/>
          <ac:spMkLst>
            <pc:docMk/>
            <pc:sldMk cId="875477886" sldId="265"/>
            <ac:spMk id="2" creationId="{D399DC0B-0F97-4862-BB01-1BFCE1734024}"/>
          </ac:spMkLst>
        </pc:spChg>
        <pc:spChg chg="mod">
          <ac:chgData name="문 정경" userId="31315e12-21ed-4fe4-84e8-7a933f52fe42" providerId="ADAL" clId="{31001FA8-F27D-41CF-8A03-A695862C26B9}" dt="2022-03-07T01:52:31.748" v="653" actId="27803"/>
          <ac:spMkLst>
            <pc:docMk/>
            <pc:sldMk cId="875477886" sldId="265"/>
            <ac:spMk id="3" creationId="{1BE01A4B-547F-417A-B88D-484058932B63}"/>
          </ac:spMkLst>
        </pc:spChg>
        <pc:spChg chg="del">
          <ac:chgData name="문 정경" userId="31315e12-21ed-4fe4-84e8-7a933f52fe42" providerId="ADAL" clId="{31001FA8-F27D-41CF-8A03-A695862C26B9}" dt="2022-03-04T06:17:17.539" v="360" actId="478"/>
          <ac:spMkLst>
            <pc:docMk/>
            <pc:sldMk cId="875477886" sldId="265"/>
            <ac:spMk id="3" creationId="{BD51C943-6066-498A-A646-C0F91313F929}"/>
          </ac:spMkLst>
        </pc:spChg>
        <pc:spChg chg="add mod">
          <ac:chgData name="문 정경" userId="31315e12-21ed-4fe4-84e8-7a933f52fe42" providerId="ADAL" clId="{31001FA8-F27D-41CF-8A03-A695862C26B9}" dt="2022-03-04T06:20:16.009" v="450" actId="113"/>
          <ac:spMkLst>
            <pc:docMk/>
            <pc:sldMk cId="875477886" sldId="265"/>
            <ac:spMk id="4" creationId="{6C4E2526-3DD8-4898-9014-9941091F3F6C}"/>
          </ac:spMkLst>
        </pc:spChg>
        <pc:spChg chg="add mod">
          <ac:chgData name="문 정경" userId="31315e12-21ed-4fe4-84e8-7a933f52fe42" providerId="ADAL" clId="{31001FA8-F27D-41CF-8A03-A695862C26B9}" dt="2022-03-04T06:17:21.232" v="361"/>
          <ac:spMkLst>
            <pc:docMk/>
            <pc:sldMk cId="875477886" sldId="265"/>
            <ac:spMk id="5" creationId="{C3DD78BB-1FD4-46A2-9515-50AC3D9A3BFE}"/>
          </ac:spMkLst>
        </pc:spChg>
        <pc:spChg chg="add mod">
          <ac:chgData name="문 정경" userId="31315e12-21ed-4fe4-84e8-7a933f52fe42" providerId="ADAL" clId="{31001FA8-F27D-41CF-8A03-A695862C26B9}" dt="2022-03-04T06:18:10.924" v="408" actId="2711"/>
          <ac:spMkLst>
            <pc:docMk/>
            <pc:sldMk cId="875477886" sldId="265"/>
            <ac:spMk id="6" creationId="{FF28C7C1-7817-4C85-95F4-79BB627E1CF7}"/>
          </ac:spMkLst>
        </pc:spChg>
        <pc:spChg chg="mod">
          <ac:chgData name="문 정경" userId="31315e12-21ed-4fe4-84e8-7a933f52fe42" providerId="ADAL" clId="{31001FA8-F27D-41CF-8A03-A695862C26B9}" dt="2022-03-07T01:52:31.748" v="653" actId="27803"/>
          <ac:spMkLst>
            <pc:docMk/>
            <pc:sldMk cId="875477886" sldId="265"/>
            <ac:spMk id="7" creationId="{E3951F0D-CBC2-4106-A4ED-3674EBA6642C}"/>
          </ac:spMkLst>
        </pc:spChg>
        <pc:spChg chg="mod">
          <ac:chgData name="문 정경" userId="31315e12-21ed-4fe4-84e8-7a933f52fe42" providerId="ADAL" clId="{31001FA8-F27D-41CF-8A03-A695862C26B9}" dt="2022-03-07T01:52:31.748" v="653" actId="27803"/>
          <ac:spMkLst>
            <pc:docMk/>
            <pc:sldMk cId="875477886" sldId="265"/>
            <ac:spMk id="9" creationId="{557B3C4B-FB32-447C-8054-D64697A4DA17}"/>
          </ac:spMkLst>
        </pc:spChg>
        <pc:grpChg chg="add del mod">
          <ac:chgData name="문 정경" userId="31315e12-21ed-4fe4-84e8-7a933f52fe42" providerId="ADAL" clId="{31001FA8-F27D-41CF-8A03-A695862C26B9}" dt="2022-03-07T01:52:31.748" v="653" actId="27803"/>
          <ac:grpSpMkLst>
            <pc:docMk/>
            <pc:sldMk cId="875477886" sldId="265"/>
            <ac:grpSpMk id="2" creationId="{E3AAE7E6-0610-411C-887A-69A1BCC2D4C3}"/>
          </ac:grpSpMkLst>
        </pc:grpChg>
        <pc:picChg chg="add del mod">
          <ac:chgData name="문 정경" userId="31315e12-21ed-4fe4-84e8-7a933f52fe42" providerId="ADAL" clId="{31001FA8-F27D-41CF-8A03-A695862C26B9}" dt="2022-03-07T01:52:45.158" v="654" actId="478"/>
          <ac:picMkLst>
            <pc:docMk/>
            <pc:sldMk cId="875477886" sldId="265"/>
            <ac:picMk id="8" creationId="{ADE79984-8491-4A13-9816-8493B5EBB18A}"/>
          </ac:picMkLst>
        </pc:picChg>
        <pc:picChg chg="add mod">
          <ac:chgData name="문 정경" userId="31315e12-21ed-4fe4-84e8-7a933f52fe42" providerId="ADAL" clId="{31001FA8-F27D-41CF-8A03-A695862C26B9}" dt="2022-03-07T01:53:04.498" v="656" actId="1076"/>
          <ac:picMkLst>
            <pc:docMk/>
            <pc:sldMk cId="875477886" sldId="265"/>
            <ac:picMk id="11" creationId="{EBD5006C-6A99-4AFD-AB6A-9FEDD2E67A22}"/>
          </ac:picMkLst>
        </pc:picChg>
        <pc:picChg chg="add mod">
          <ac:chgData name="문 정경" userId="31315e12-21ed-4fe4-84e8-7a933f52fe42" providerId="ADAL" clId="{31001FA8-F27D-41CF-8A03-A695862C26B9}" dt="2022-03-07T01:53:11.770" v="658" actId="1076"/>
          <ac:picMkLst>
            <pc:docMk/>
            <pc:sldMk cId="875477886" sldId="265"/>
            <ac:picMk id="13" creationId="{D19457D7-BF11-40F7-8AB0-D8B5F7AFB5DA}"/>
          </ac:picMkLst>
        </pc:picChg>
      </pc:sldChg>
      <pc:sldChg chg="addSp delSp modSp new mod">
        <pc:chgData name="문 정경" userId="31315e12-21ed-4fe4-84e8-7a933f52fe42" providerId="ADAL" clId="{31001FA8-F27D-41CF-8A03-A695862C26B9}" dt="2022-03-04T06:21:47.113" v="476" actId="1076"/>
        <pc:sldMkLst>
          <pc:docMk/>
          <pc:sldMk cId="2333635326" sldId="266"/>
        </pc:sldMkLst>
        <pc:spChg chg="del">
          <ac:chgData name="문 정경" userId="31315e12-21ed-4fe4-84e8-7a933f52fe42" providerId="ADAL" clId="{31001FA8-F27D-41CF-8A03-A695862C26B9}" dt="2022-03-04T06:18:30.323" v="415" actId="478"/>
          <ac:spMkLst>
            <pc:docMk/>
            <pc:sldMk cId="2333635326" sldId="266"/>
            <ac:spMk id="2" creationId="{E528EB03-B589-4716-9A06-4E8D84D10131}"/>
          </ac:spMkLst>
        </pc:spChg>
        <pc:spChg chg="del">
          <ac:chgData name="문 정경" userId="31315e12-21ed-4fe4-84e8-7a933f52fe42" providerId="ADAL" clId="{31001FA8-F27D-41CF-8A03-A695862C26B9}" dt="2022-03-04T06:18:31.387" v="416" actId="478"/>
          <ac:spMkLst>
            <pc:docMk/>
            <pc:sldMk cId="2333635326" sldId="266"/>
            <ac:spMk id="3" creationId="{2A5693C0-1F89-43A2-BBD7-9253F0EE7A59}"/>
          </ac:spMkLst>
        </pc:spChg>
        <pc:spChg chg="add mod">
          <ac:chgData name="문 정경" userId="31315e12-21ed-4fe4-84e8-7a933f52fe42" providerId="ADAL" clId="{31001FA8-F27D-41CF-8A03-A695862C26B9}" dt="2022-03-04T06:19:49.640" v="446" actId="255"/>
          <ac:spMkLst>
            <pc:docMk/>
            <pc:sldMk cId="2333635326" sldId="266"/>
            <ac:spMk id="4" creationId="{82DAB74E-A873-430A-8798-174C042160C5}"/>
          </ac:spMkLst>
        </pc:spChg>
        <pc:spChg chg="add mod">
          <ac:chgData name="문 정경" userId="31315e12-21ed-4fe4-84e8-7a933f52fe42" providerId="ADAL" clId="{31001FA8-F27D-41CF-8A03-A695862C26B9}" dt="2022-03-04T06:18:56.737" v="438" actId="20577"/>
          <ac:spMkLst>
            <pc:docMk/>
            <pc:sldMk cId="2333635326" sldId="266"/>
            <ac:spMk id="5" creationId="{4D1DB686-A5F5-4BC9-8646-808A012501B8}"/>
          </ac:spMkLst>
        </pc:spChg>
        <pc:spChg chg="add mod">
          <ac:chgData name="문 정경" userId="31315e12-21ed-4fe4-84e8-7a933f52fe42" providerId="ADAL" clId="{31001FA8-F27D-41CF-8A03-A695862C26B9}" dt="2022-03-04T06:19:41.507" v="445" actId="255"/>
          <ac:spMkLst>
            <pc:docMk/>
            <pc:sldMk cId="2333635326" sldId="266"/>
            <ac:spMk id="6" creationId="{BF164FB8-2F08-4328-A120-1BD001E58C0E}"/>
          </ac:spMkLst>
        </pc:spChg>
        <pc:picChg chg="add mod">
          <ac:chgData name="문 정경" userId="31315e12-21ed-4fe4-84e8-7a933f52fe42" providerId="ADAL" clId="{31001FA8-F27D-41CF-8A03-A695862C26B9}" dt="2022-03-04T06:21:47.113" v="476" actId="1076"/>
          <ac:picMkLst>
            <pc:docMk/>
            <pc:sldMk cId="2333635326" sldId="266"/>
            <ac:picMk id="8" creationId="{D740FF64-D22E-4728-AF2F-18A63A1E0CEC}"/>
          </ac:picMkLst>
        </pc:picChg>
      </pc:sldChg>
    </pc:docChg>
  </pc:docChgLst>
  <pc:docChgLst>
    <pc:chgData name="문 정경" userId="31315e12-21ed-4fe4-84e8-7a933f52fe42" providerId="ADAL" clId="{B6B75656-0418-480C-80C5-A49675B7C597}"/>
    <pc:docChg chg="undo custSel addSld delSld modSld sldOrd addSection delSection modSection">
      <pc:chgData name="문 정경" userId="31315e12-21ed-4fe4-84e8-7a933f52fe42" providerId="ADAL" clId="{B6B75656-0418-480C-80C5-A49675B7C597}" dt="2022-03-21T02:14:48.296" v="2121" actId="1036"/>
      <pc:docMkLst>
        <pc:docMk/>
      </pc:docMkLst>
      <pc:sldChg chg="addSp delSp modSp mod">
        <pc:chgData name="문 정경" userId="31315e12-21ed-4fe4-84e8-7a933f52fe42" providerId="ADAL" clId="{B6B75656-0418-480C-80C5-A49675B7C597}" dt="2022-03-21T02:13:12.101" v="2102" actId="1038"/>
        <pc:sldMkLst>
          <pc:docMk/>
          <pc:sldMk cId="4092418110" sldId="257"/>
        </pc:sldMkLst>
        <pc:spChg chg="mod">
          <ac:chgData name="문 정경" userId="31315e12-21ed-4fe4-84e8-7a933f52fe42" providerId="ADAL" clId="{B6B75656-0418-480C-80C5-A49675B7C597}" dt="2022-03-18T01:33:39.119" v="603" actId="20577"/>
          <ac:spMkLst>
            <pc:docMk/>
            <pc:sldMk cId="4092418110" sldId="257"/>
            <ac:spMk id="7" creationId="{AC37ACED-A60B-4B64-BC61-889651A4DA15}"/>
          </ac:spMkLst>
        </pc:spChg>
        <pc:spChg chg="mod">
          <ac:chgData name="문 정경" userId="31315e12-21ed-4fe4-84e8-7a933f52fe42" providerId="ADAL" clId="{B6B75656-0418-480C-80C5-A49675B7C597}" dt="2022-03-21T02:12:51.204" v="2094" actId="14100"/>
          <ac:spMkLst>
            <pc:docMk/>
            <pc:sldMk cId="4092418110" sldId="257"/>
            <ac:spMk id="13" creationId="{DBA06F9D-BCF1-4B64-9608-4B18899A0847}"/>
          </ac:spMkLst>
        </pc:spChg>
        <pc:spChg chg="del">
          <ac:chgData name="문 정경" userId="31315e12-21ed-4fe4-84e8-7a933f52fe42" providerId="ADAL" clId="{B6B75656-0418-480C-80C5-A49675B7C597}" dt="2022-03-18T01:01:38.958" v="0" actId="478"/>
          <ac:spMkLst>
            <pc:docMk/>
            <pc:sldMk cId="4092418110" sldId="257"/>
            <ac:spMk id="25" creationId="{95170C9E-2E03-46F6-8583-EC6657A8CE2E}"/>
          </ac:spMkLst>
        </pc:spChg>
        <pc:spChg chg="del">
          <ac:chgData name="문 정경" userId="31315e12-21ed-4fe4-84e8-7a933f52fe42" providerId="ADAL" clId="{B6B75656-0418-480C-80C5-A49675B7C597}" dt="2022-03-18T01:01:38.958" v="0" actId="478"/>
          <ac:spMkLst>
            <pc:docMk/>
            <pc:sldMk cId="4092418110" sldId="257"/>
            <ac:spMk id="26" creationId="{685811BE-95EF-48E2-9FCD-ADFC8678F3BB}"/>
          </ac:spMkLst>
        </pc:spChg>
        <pc:spChg chg="del">
          <ac:chgData name="문 정경" userId="31315e12-21ed-4fe4-84e8-7a933f52fe42" providerId="ADAL" clId="{B6B75656-0418-480C-80C5-A49675B7C597}" dt="2022-03-18T01:01:38.958" v="0" actId="478"/>
          <ac:spMkLst>
            <pc:docMk/>
            <pc:sldMk cId="4092418110" sldId="257"/>
            <ac:spMk id="27" creationId="{55F7168B-5AF9-4CE2-8019-9450A40E126B}"/>
          </ac:spMkLst>
        </pc:spChg>
        <pc:spChg chg="mod">
          <ac:chgData name="문 정경" userId="31315e12-21ed-4fe4-84e8-7a933f52fe42" providerId="ADAL" clId="{B6B75656-0418-480C-80C5-A49675B7C597}" dt="2022-03-21T02:13:09.421" v="2099" actId="1036"/>
          <ac:spMkLst>
            <pc:docMk/>
            <pc:sldMk cId="4092418110" sldId="257"/>
            <ac:spMk id="35" creationId="{261B9DB5-C783-497A-95AA-B5EA7ECC1A47}"/>
          </ac:spMkLst>
        </pc:spChg>
        <pc:spChg chg="mod">
          <ac:chgData name="문 정경" userId="31315e12-21ed-4fe4-84e8-7a933f52fe42" providerId="ADAL" clId="{B6B75656-0418-480C-80C5-A49675B7C597}" dt="2022-03-18T01:01:57.275" v="5" actId="1076"/>
          <ac:spMkLst>
            <pc:docMk/>
            <pc:sldMk cId="4092418110" sldId="257"/>
            <ac:spMk id="90" creationId="{9BA17397-AA93-479D-B31A-F6CAC9B8806D}"/>
          </ac:spMkLst>
        </pc:spChg>
        <pc:grpChg chg="mod">
          <ac:chgData name="문 정경" userId="31315e12-21ed-4fe4-84e8-7a933f52fe42" providerId="ADAL" clId="{B6B75656-0418-480C-80C5-A49675B7C597}" dt="2022-03-21T02:13:12.101" v="2102" actId="1038"/>
          <ac:grpSpMkLst>
            <pc:docMk/>
            <pc:sldMk cId="4092418110" sldId="257"/>
            <ac:grpSpMk id="69" creationId="{7F876459-9AE1-4255-BAEC-21AE760417FD}"/>
          </ac:grpSpMkLst>
        </pc:grpChg>
        <pc:picChg chg="add mod">
          <ac:chgData name="문 정경" userId="31315e12-21ed-4fe4-84e8-7a933f52fe42" providerId="ADAL" clId="{B6B75656-0418-480C-80C5-A49675B7C597}" dt="2022-03-18T01:03:41.707" v="31" actId="1076"/>
          <ac:picMkLst>
            <pc:docMk/>
            <pc:sldMk cId="4092418110" sldId="257"/>
            <ac:picMk id="3" creationId="{CD1D9A57-C4FD-483C-A397-B90FC2895038}"/>
          </ac:picMkLst>
        </pc:picChg>
        <pc:picChg chg="add del mod">
          <ac:chgData name="문 정경" userId="31315e12-21ed-4fe4-84e8-7a933f52fe42" providerId="ADAL" clId="{B6B75656-0418-480C-80C5-A49675B7C597}" dt="2022-03-18T01:03:12.383" v="20" actId="22"/>
          <ac:picMkLst>
            <pc:docMk/>
            <pc:sldMk cId="4092418110" sldId="257"/>
            <ac:picMk id="5" creationId="{5C354F7D-D44E-4E9A-BD6E-828286954AD5}"/>
          </ac:picMkLst>
        </pc:picChg>
        <pc:picChg chg="add del mod">
          <ac:chgData name="문 정경" userId="31315e12-21ed-4fe4-84e8-7a933f52fe42" providerId="ADAL" clId="{B6B75656-0418-480C-80C5-A49675B7C597}" dt="2022-03-18T01:03:11.421" v="17" actId="22"/>
          <ac:picMkLst>
            <pc:docMk/>
            <pc:sldMk cId="4092418110" sldId="257"/>
            <ac:picMk id="8" creationId="{4B06C43D-D712-4EA7-BA43-35CC278A4237}"/>
          </ac:picMkLst>
        </pc:picChg>
        <pc:picChg chg="add mod">
          <ac:chgData name="문 정경" userId="31315e12-21ed-4fe4-84e8-7a933f52fe42" providerId="ADAL" clId="{B6B75656-0418-480C-80C5-A49675B7C597}" dt="2022-03-18T01:03:45.664" v="37" actId="1038"/>
          <ac:picMkLst>
            <pc:docMk/>
            <pc:sldMk cId="4092418110" sldId="257"/>
            <ac:picMk id="12" creationId="{7EB4E921-613C-4774-9D50-69C16538F4AF}"/>
          </ac:picMkLst>
        </pc:picChg>
        <pc:picChg chg="add mod">
          <ac:chgData name="문 정경" userId="31315e12-21ed-4fe4-84e8-7a933f52fe42" providerId="ADAL" clId="{B6B75656-0418-480C-80C5-A49675B7C597}" dt="2022-03-18T01:03:52.235" v="39" actId="1076"/>
          <ac:picMkLst>
            <pc:docMk/>
            <pc:sldMk cId="4092418110" sldId="257"/>
            <ac:picMk id="15" creationId="{4DA859C4-D33F-4AE8-985B-52D8A21AF2C9}"/>
          </ac:picMkLst>
        </pc:picChg>
        <pc:picChg chg="add mod">
          <ac:chgData name="문 정경" userId="31315e12-21ed-4fe4-84e8-7a933f52fe42" providerId="ADAL" clId="{B6B75656-0418-480C-80C5-A49675B7C597}" dt="2022-03-18T01:03:59.763" v="41" actId="1076"/>
          <ac:picMkLst>
            <pc:docMk/>
            <pc:sldMk cId="4092418110" sldId="257"/>
            <ac:picMk id="17" creationId="{6A8978C5-76FE-4A47-92BA-CA4BA7F6E814}"/>
          </ac:picMkLst>
        </pc:picChg>
        <pc:picChg chg="add mod">
          <ac:chgData name="문 정경" userId="31315e12-21ed-4fe4-84e8-7a933f52fe42" providerId="ADAL" clId="{B6B75656-0418-480C-80C5-A49675B7C597}" dt="2022-03-18T01:04:05.659" v="43" actId="1076"/>
          <ac:picMkLst>
            <pc:docMk/>
            <pc:sldMk cId="4092418110" sldId="257"/>
            <ac:picMk id="19" creationId="{C28F2929-4633-498D-B05D-224FD2A9C7FA}"/>
          </ac:picMkLst>
        </pc:picChg>
        <pc:picChg chg="add mod">
          <ac:chgData name="문 정경" userId="31315e12-21ed-4fe4-84e8-7a933f52fe42" providerId="ADAL" clId="{B6B75656-0418-480C-80C5-A49675B7C597}" dt="2022-03-18T01:04:12.659" v="45" actId="1076"/>
          <ac:picMkLst>
            <pc:docMk/>
            <pc:sldMk cId="4092418110" sldId="257"/>
            <ac:picMk id="21" creationId="{2CD53E11-C63C-4B47-B405-A6A1E62B57B4}"/>
          </ac:picMkLst>
        </pc:picChg>
        <pc:picChg chg="add mod">
          <ac:chgData name="문 정경" userId="31315e12-21ed-4fe4-84e8-7a933f52fe42" providerId="ADAL" clId="{B6B75656-0418-480C-80C5-A49675B7C597}" dt="2022-03-18T01:04:21.788" v="47" actId="1076"/>
          <ac:picMkLst>
            <pc:docMk/>
            <pc:sldMk cId="4092418110" sldId="257"/>
            <ac:picMk id="23" creationId="{B6FCFBE2-2E30-48C1-8E6A-9B2DB9711F8E}"/>
          </ac:picMkLst>
        </pc:picChg>
        <pc:picChg chg="add mod">
          <ac:chgData name="문 정경" userId="31315e12-21ed-4fe4-84e8-7a933f52fe42" providerId="ADAL" clId="{B6B75656-0418-480C-80C5-A49675B7C597}" dt="2022-03-18T01:09:53.635" v="53" actId="1076"/>
          <ac:picMkLst>
            <pc:docMk/>
            <pc:sldMk cId="4092418110" sldId="257"/>
            <ac:picMk id="28" creationId="{99759B08-38C4-4019-844E-715EC8ED438E}"/>
          </ac:picMkLst>
        </pc:picChg>
        <pc:picChg chg="add mod">
          <ac:chgData name="문 정경" userId="31315e12-21ed-4fe4-84e8-7a933f52fe42" providerId="ADAL" clId="{B6B75656-0418-480C-80C5-A49675B7C597}" dt="2022-03-18T01:10:01.627" v="55" actId="1076"/>
          <ac:picMkLst>
            <pc:docMk/>
            <pc:sldMk cId="4092418110" sldId="257"/>
            <ac:picMk id="30" creationId="{8C9184C7-E186-4583-820B-757BC10F95B7}"/>
          </ac:picMkLst>
        </pc:picChg>
        <pc:picChg chg="add mod">
          <ac:chgData name="문 정경" userId="31315e12-21ed-4fe4-84e8-7a933f52fe42" providerId="ADAL" clId="{B6B75656-0418-480C-80C5-A49675B7C597}" dt="2022-03-18T01:10:09.435" v="57" actId="1076"/>
          <ac:picMkLst>
            <pc:docMk/>
            <pc:sldMk cId="4092418110" sldId="257"/>
            <ac:picMk id="32" creationId="{9189FA88-6434-4254-B943-B3C4FFC92EB7}"/>
          </ac:picMkLst>
        </pc:picChg>
        <pc:picChg chg="del mod">
          <ac:chgData name="문 정경" userId="31315e12-21ed-4fe4-84e8-7a933f52fe42" providerId="ADAL" clId="{B6B75656-0418-480C-80C5-A49675B7C597}" dt="2022-03-18T01:01:47.110" v="2" actId="478"/>
          <ac:picMkLst>
            <pc:docMk/>
            <pc:sldMk cId="4092418110" sldId="257"/>
            <ac:picMk id="34" creationId="{35307BC0-328B-4324-9775-ED52A2AFF9FD}"/>
          </ac:picMkLst>
        </pc:picChg>
        <pc:picChg chg="add del mod">
          <ac:chgData name="문 정경" userId="31315e12-21ed-4fe4-84e8-7a933f52fe42" providerId="ADAL" clId="{B6B75656-0418-480C-80C5-A49675B7C597}" dt="2022-03-18T01:03:28.062" v="25" actId="478"/>
          <ac:picMkLst>
            <pc:docMk/>
            <pc:sldMk cId="4092418110" sldId="257"/>
            <ac:picMk id="37" creationId="{B5FD9241-C437-4D02-B7EE-02C050A76E85}"/>
          </ac:picMkLst>
        </pc:picChg>
        <pc:picChg chg="add del mod">
          <ac:chgData name="문 정경" userId="31315e12-21ed-4fe4-84e8-7a933f52fe42" providerId="ADAL" clId="{B6B75656-0418-480C-80C5-A49675B7C597}" dt="2022-03-18T01:03:24.188" v="24" actId="478"/>
          <ac:picMkLst>
            <pc:docMk/>
            <pc:sldMk cId="4092418110" sldId="257"/>
            <ac:picMk id="39" creationId="{F968C7BC-147F-4389-B94D-F422DE8F288F}"/>
          </ac:picMkLst>
        </pc:picChg>
        <pc:picChg chg="add del mod">
          <ac:chgData name="문 정경" userId="31315e12-21ed-4fe4-84e8-7a933f52fe42" providerId="ADAL" clId="{B6B75656-0418-480C-80C5-A49675B7C597}" dt="2022-03-18T01:03:24.188" v="24" actId="478"/>
          <ac:picMkLst>
            <pc:docMk/>
            <pc:sldMk cId="4092418110" sldId="257"/>
            <ac:picMk id="41" creationId="{F03382EE-43EA-4E42-9B23-48EE327F7D2F}"/>
          </ac:picMkLst>
        </pc:picChg>
        <pc:picChg chg="add del mod">
          <ac:chgData name="문 정경" userId="31315e12-21ed-4fe4-84e8-7a933f52fe42" providerId="ADAL" clId="{B6B75656-0418-480C-80C5-A49675B7C597}" dt="2022-03-18T01:03:24.188" v="24" actId="478"/>
          <ac:picMkLst>
            <pc:docMk/>
            <pc:sldMk cId="4092418110" sldId="257"/>
            <ac:picMk id="43" creationId="{53ED8BC4-9D22-4B1D-ACEB-7DB59E715406}"/>
          </ac:picMkLst>
        </pc:picChg>
        <pc:picChg chg="add del mod">
          <ac:chgData name="문 정경" userId="31315e12-21ed-4fe4-84e8-7a933f52fe42" providerId="ADAL" clId="{B6B75656-0418-480C-80C5-A49675B7C597}" dt="2022-03-18T01:03:24.188" v="24" actId="478"/>
          <ac:picMkLst>
            <pc:docMk/>
            <pc:sldMk cId="4092418110" sldId="257"/>
            <ac:picMk id="45" creationId="{3C8DA358-F9F2-4B19-A1D1-EECA34DC9D2E}"/>
          </ac:picMkLst>
        </pc:picChg>
        <pc:picChg chg="add del mod">
          <ac:chgData name="문 정경" userId="31315e12-21ed-4fe4-84e8-7a933f52fe42" providerId="ADAL" clId="{B6B75656-0418-480C-80C5-A49675B7C597}" dt="2022-03-18T01:03:24.188" v="24" actId="478"/>
          <ac:picMkLst>
            <pc:docMk/>
            <pc:sldMk cId="4092418110" sldId="257"/>
            <ac:picMk id="47" creationId="{916A285B-F72E-4C9F-BCB9-7960F89760C8}"/>
          </ac:picMkLst>
        </pc:picChg>
        <pc:picChg chg="add del mod">
          <ac:chgData name="문 정경" userId="31315e12-21ed-4fe4-84e8-7a933f52fe42" providerId="ADAL" clId="{B6B75656-0418-480C-80C5-A49675B7C597}" dt="2022-03-18T01:09:46.435" v="51" actId="478"/>
          <ac:picMkLst>
            <pc:docMk/>
            <pc:sldMk cId="4092418110" sldId="257"/>
            <ac:picMk id="49" creationId="{21E602F5-5DE5-4D48-95C1-C7FA72F81456}"/>
          </ac:picMkLst>
        </pc:picChg>
        <pc:picChg chg="add del mod">
          <ac:chgData name="문 정경" userId="31315e12-21ed-4fe4-84e8-7a933f52fe42" providerId="ADAL" clId="{B6B75656-0418-480C-80C5-A49675B7C597}" dt="2022-03-18T01:09:46.435" v="51" actId="478"/>
          <ac:picMkLst>
            <pc:docMk/>
            <pc:sldMk cId="4092418110" sldId="257"/>
            <ac:picMk id="51" creationId="{0D54F6AF-AF39-4E29-BD1D-0EDA40C3DF08}"/>
          </ac:picMkLst>
        </pc:picChg>
        <pc:picChg chg="add del mod">
          <ac:chgData name="문 정경" userId="31315e12-21ed-4fe4-84e8-7a933f52fe42" providerId="ADAL" clId="{B6B75656-0418-480C-80C5-A49675B7C597}" dt="2022-03-18T01:09:46.435" v="51" actId="478"/>
          <ac:picMkLst>
            <pc:docMk/>
            <pc:sldMk cId="4092418110" sldId="257"/>
            <ac:picMk id="53" creationId="{06B929D1-40DB-4716-8EC9-8F68D07515AD}"/>
          </ac:picMkLst>
        </pc:picChg>
        <pc:picChg chg="del mod">
          <ac:chgData name="문 정경" userId="31315e12-21ed-4fe4-84e8-7a933f52fe42" providerId="ADAL" clId="{B6B75656-0418-480C-80C5-A49675B7C597}" dt="2022-03-18T01:02:24.787" v="8" actId="478"/>
          <ac:picMkLst>
            <pc:docMk/>
            <pc:sldMk cId="4092418110" sldId="257"/>
            <ac:picMk id="56" creationId="{A2CED968-3CE2-427F-BB85-93A10E4D3A2F}"/>
          </ac:picMkLst>
        </pc:picChg>
        <pc:picChg chg="del mod">
          <ac:chgData name="문 정경" userId="31315e12-21ed-4fe4-84e8-7a933f52fe42" providerId="ADAL" clId="{B6B75656-0418-480C-80C5-A49675B7C597}" dt="2022-03-18T01:02:24.787" v="8" actId="478"/>
          <ac:picMkLst>
            <pc:docMk/>
            <pc:sldMk cId="4092418110" sldId="257"/>
            <ac:picMk id="60" creationId="{2AB63F7D-0982-47F1-AB16-1F676DBC81F9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13" creationId="{81B64456-63DB-4B85-8880-509E1D133B8B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15" creationId="{4A57D6B6-2789-44C0-8373-E148CB947EF8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17" creationId="{66704F94-02CB-479A-8AB2-14E0F915986D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24" creationId="{40BFEDA2-E127-492A-85B8-5B4DB372E7F9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26" creationId="{9B932C04-1172-4D87-B255-6FF52688D260}"/>
          </ac:picMkLst>
        </pc:picChg>
        <pc:picChg chg="del">
          <ac:chgData name="문 정경" userId="31315e12-21ed-4fe4-84e8-7a933f52fe42" providerId="ADAL" clId="{B6B75656-0418-480C-80C5-A49675B7C597}" dt="2022-03-18T01:01:38.958" v="0" actId="478"/>
          <ac:picMkLst>
            <pc:docMk/>
            <pc:sldMk cId="4092418110" sldId="257"/>
            <ac:picMk id="128" creationId="{169AB29A-BAC8-4C1D-9F23-3FB11EDEC9F6}"/>
          </ac:picMkLst>
        </pc:picChg>
      </pc:sldChg>
      <pc:sldChg chg="addSp delSp modSp mod">
        <pc:chgData name="문 정경" userId="31315e12-21ed-4fe4-84e8-7a933f52fe42" providerId="ADAL" clId="{B6B75656-0418-480C-80C5-A49675B7C597}" dt="2022-03-18T01:33:51.350" v="607" actId="20577"/>
        <pc:sldMkLst>
          <pc:docMk/>
          <pc:sldMk cId="1644699877" sldId="258"/>
        </pc:sldMkLst>
        <pc:spChg chg="mod">
          <ac:chgData name="문 정경" userId="31315e12-21ed-4fe4-84e8-7a933f52fe42" providerId="ADAL" clId="{B6B75656-0418-480C-80C5-A49675B7C597}" dt="2022-03-18T01:33:51.350" v="607" actId="20577"/>
          <ac:spMkLst>
            <pc:docMk/>
            <pc:sldMk cId="1644699877" sldId="258"/>
            <ac:spMk id="18" creationId="{C808E4A7-2AC6-46F9-9E35-A2E2E2F60FB4}"/>
          </ac:spMkLst>
        </pc:spChg>
        <pc:spChg chg="del">
          <ac:chgData name="문 정경" userId="31315e12-21ed-4fe4-84e8-7a933f52fe42" providerId="ADAL" clId="{B6B75656-0418-480C-80C5-A49675B7C597}" dt="2022-03-18T01:11:05.952" v="59" actId="478"/>
          <ac:spMkLst>
            <pc:docMk/>
            <pc:sldMk cId="1644699877" sldId="258"/>
            <ac:spMk id="23" creationId="{842D8089-0C74-4E8F-80C9-8A7DB687AD71}"/>
          </ac:spMkLst>
        </pc:spChg>
        <pc:spChg chg="del">
          <ac:chgData name="문 정경" userId="31315e12-21ed-4fe4-84e8-7a933f52fe42" providerId="ADAL" clId="{B6B75656-0418-480C-80C5-A49675B7C597}" dt="2022-03-18T01:11:03.630" v="58" actId="478"/>
          <ac:spMkLst>
            <pc:docMk/>
            <pc:sldMk cId="1644699877" sldId="258"/>
            <ac:spMk id="24" creationId="{DB5C279A-1C15-460F-88DE-BAE980D98DBF}"/>
          </ac:spMkLst>
        </pc:spChg>
        <pc:spChg chg="del">
          <ac:chgData name="문 정경" userId="31315e12-21ed-4fe4-84e8-7a933f52fe42" providerId="ADAL" clId="{B6B75656-0418-480C-80C5-A49675B7C597}" dt="2022-03-18T01:11:03.630" v="58" actId="478"/>
          <ac:spMkLst>
            <pc:docMk/>
            <pc:sldMk cId="1644699877" sldId="258"/>
            <ac:spMk id="53" creationId="{C8F9D3D6-8420-4D72-AE1F-2B29EE9D579F}"/>
          </ac:spMkLst>
        </pc:spChg>
        <pc:spChg chg="del">
          <ac:chgData name="문 정경" userId="31315e12-21ed-4fe4-84e8-7a933f52fe42" providerId="ADAL" clId="{B6B75656-0418-480C-80C5-A49675B7C597}" dt="2022-03-18T01:11:03.630" v="58" actId="478"/>
          <ac:spMkLst>
            <pc:docMk/>
            <pc:sldMk cId="1644699877" sldId="258"/>
            <ac:spMk id="54" creationId="{C62E5EC5-A742-4211-A17C-9679FB32E45A}"/>
          </ac:spMkLst>
        </pc:spChg>
        <pc:picChg chg="add del mod">
          <ac:chgData name="문 정경" userId="31315e12-21ed-4fe4-84e8-7a933f52fe42" providerId="ADAL" clId="{B6B75656-0418-480C-80C5-A49675B7C597}" dt="2022-03-18T01:12:37.230" v="80" actId="478"/>
          <ac:picMkLst>
            <pc:docMk/>
            <pc:sldMk cId="1644699877" sldId="258"/>
            <ac:picMk id="3" creationId="{C5F785CB-2261-49D1-9530-7E464C1F98C4}"/>
          </ac:picMkLst>
        </pc:picChg>
        <pc:picChg chg="add mod">
          <ac:chgData name="문 정경" userId="31315e12-21ed-4fe4-84e8-7a933f52fe42" providerId="ADAL" clId="{B6B75656-0418-480C-80C5-A49675B7C597}" dt="2022-03-18T01:13:02.531" v="85" actId="1076"/>
          <ac:picMkLst>
            <pc:docMk/>
            <pc:sldMk cId="1644699877" sldId="258"/>
            <ac:picMk id="5" creationId="{170A53AF-B06D-4CF6-991B-8560ED6E6857}"/>
          </ac:picMkLst>
        </pc:picChg>
        <pc:picChg chg="add mod">
          <ac:chgData name="문 정경" userId="31315e12-21ed-4fe4-84e8-7a933f52fe42" providerId="ADAL" clId="{B6B75656-0418-480C-80C5-A49675B7C597}" dt="2022-03-18T01:13:02.531" v="85" actId="1076"/>
          <ac:picMkLst>
            <pc:docMk/>
            <pc:sldMk cId="1644699877" sldId="258"/>
            <ac:picMk id="8" creationId="{2F401D96-72EE-413F-8615-BC1C38D9ADD3}"/>
          </ac:picMkLst>
        </pc:picChg>
        <pc:picChg chg="add del mod">
          <ac:chgData name="문 정경" userId="31315e12-21ed-4fe4-84e8-7a933f52fe42" providerId="ADAL" clId="{B6B75656-0418-480C-80C5-A49675B7C597}" dt="2022-03-18T01:12:02.950" v="74" actId="478"/>
          <ac:picMkLst>
            <pc:docMk/>
            <pc:sldMk cId="1644699877" sldId="258"/>
            <ac:picMk id="10" creationId="{196273C2-33EB-4879-AAE4-658958C2EAFA}"/>
          </ac:picMkLst>
        </pc:picChg>
        <pc:picChg chg="add mod">
          <ac:chgData name="문 정경" userId="31315e12-21ed-4fe4-84e8-7a933f52fe42" providerId="ADAL" clId="{B6B75656-0418-480C-80C5-A49675B7C597}" dt="2022-03-18T01:13:02.531" v="85" actId="1076"/>
          <ac:picMkLst>
            <pc:docMk/>
            <pc:sldMk cId="1644699877" sldId="258"/>
            <ac:picMk id="12" creationId="{413E94A9-51A0-46CF-AB3C-0FDACDFC9515}"/>
          </ac:picMkLst>
        </pc:picChg>
        <pc:picChg chg="add mod">
          <ac:chgData name="문 정경" userId="31315e12-21ed-4fe4-84e8-7a933f52fe42" providerId="ADAL" clId="{B6B75656-0418-480C-80C5-A49675B7C597}" dt="2022-03-18T01:13:02.531" v="85" actId="1076"/>
          <ac:picMkLst>
            <pc:docMk/>
            <pc:sldMk cId="1644699877" sldId="258"/>
            <ac:picMk id="14" creationId="{5C335466-9677-4642-BC45-D5C323BF432D}"/>
          </ac:picMkLst>
        </pc:picChg>
        <pc:picChg chg="add mod">
          <ac:chgData name="문 정경" userId="31315e12-21ed-4fe4-84e8-7a933f52fe42" providerId="ADAL" clId="{B6B75656-0418-480C-80C5-A49675B7C597}" dt="2022-03-18T01:13:02.531" v="85" actId="1076"/>
          <ac:picMkLst>
            <pc:docMk/>
            <pc:sldMk cId="1644699877" sldId="258"/>
            <ac:picMk id="16" creationId="{C36058B9-0722-4C7D-9497-4B7351B764ED}"/>
          </ac:picMkLst>
        </pc:picChg>
        <pc:picChg chg="add mod">
          <ac:chgData name="문 정경" userId="31315e12-21ed-4fe4-84e8-7a933f52fe42" providerId="ADAL" clId="{B6B75656-0418-480C-80C5-A49675B7C597}" dt="2022-03-18T01:13:05.166" v="94" actId="1035"/>
          <ac:picMkLst>
            <pc:docMk/>
            <pc:sldMk cId="1644699877" sldId="258"/>
            <ac:picMk id="19" creationId="{74F1D011-9630-4A29-BEA1-10B894026D87}"/>
          </ac:picMkLst>
        </pc:picChg>
        <pc:picChg chg="add del mod">
          <ac:chgData name="문 정경" userId="31315e12-21ed-4fe4-84e8-7a933f52fe42" providerId="ADAL" clId="{B6B75656-0418-480C-80C5-A49675B7C597}" dt="2022-03-18T01:13:27.760" v="97" actId="478"/>
          <ac:picMkLst>
            <pc:docMk/>
            <pc:sldMk cId="1644699877" sldId="258"/>
            <ac:picMk id="21" creationId="{FCEA362F-ACD4-4497-BD79-51C51D27B8F4}"/>
          </ac:picMkLst>
        </pc:picChg>
        <pc:picChg chg="add mod">
          <ac:chgData name="문 정경" userId="31315e12-21ed-4fe4-84e8-7a933f52fe42" providerId="ADAL" clId="{B6B75656-0418-480C-80C5-A49675B7C597}" dt="2022-03-18T01:14:50.034" v="99" actId="1076"/>
          <ac:picMkLst>
            <pc:docMk/>
            <pc:sldMk cId="1644699877" sldId="258"/>
            <ac:picMk id="25" creationId="{990A7043-DF42-4632-BAFC-9716628EC4DB}"/>
          </ac:picMkLst>
        </pc:picChg>
        <pc:picChg chg="add mod">
          <ac:chgData name="문 정경" userId="31315e12-21ed-4fe4-84e8-7a933f52fe42" providerId="ADAL" clId="{B6B75656-0418-480C-80C5-A49675B7C597}" dt="2022-03-18T01:15:08.203" v="101" actId="1076"/>
          <ac:picMkLst>
            <pc:docMk/>
            <pc:sldMk cId="1644699877" sldId="258"/>
            <ac:picMk id="27" creationId="{BEF4FBAF-3F84-4866-B77F-F0F9E480E411}"/>
          </ac:picMkLst>
        </pc:picChg>
        <pc:picChg chg="add mod">
          <ac:chgData name="문 정경" userId="31315e12-21ed-4fe4-84e8-7a933f52fe42" providerId="ADAL" clId="{B6B75656-0418-480C-80C5-A49675B7C597}" dt="2022-03-18T01:15:19.067" v="107" actId="1036"/>
          <ac:picMkLst>
            <pc:docMk/>
            <pc:sldMk cId="1644699877" sldId="258"/>
            <ac:picMk id="29" creationId="{F63C8974-7FAC-4161-AA32-EA9C718D5235}"/>
          </ac:picMkLst>
        </pc:picChg>
        <pc:picChg chg="add mod">
          <ac:chgData name="문 정경" userId="31315e12-21ed-4fe4-84e8-7a933f52fe42" providerId="ADAL" clId="{B6B75656-0418-480C-80C5-A49675B7C597}" dt="2022-03-18T01:15:42.627" v="109" actId="1076"/>
          <ac:picMkLst>
            <pc:docMk/>
            <pc:sldMk cId="1644699877" sldId="258"/>
            <ac:picMk id="31" creationId="{AF9C2EA5-C709-418B-95B0-36993B499DBE}"/>
          </ac:picMkLst>
        </pc:picChg>
        <pc:picChg chg="add mod">
          <ac:chgData name="문 정경" userId="31315e12-21ed-4fe4-84e8-7a933f52fe42" providerId="ADAL" clId="{B6B75656-0418-480C-80C5-A49675B7C597}" dt="2022-03-18T01:16:15.787" v="113" actId="1076"/>
          <ac:picMkLst>
            <pc:docMk/>
            <pc:sldMk cId="1644699877" sldId="258"/>
            <ac:picMk id="33" creationId="{BF397E4F-E875-4D35-99CC-AE216CDAD7D6}"/>
          </ac:picMkLst>
        </pc:picChg>
        <pc:picChg chg="add mod">
          <ac:chgData name="문 정경" userId="31315e12-21ed-4fe4-84e8-7a933f52fe42" providerId="ADAL" clId="{B6B75656-0418-480C-80C5-A49675B7C597}" dt="2022-03-18T01:16:30.979" v="117" actId="1076"/>
          <ac:picMkLst>
            <pc:docMk/>
            <pc:sldMk cId="1644699877" sldId="258"/>
            <ac:picMk id="35" creationId="{584E7C95-C495-471E-94FC-EE2F135AEBDF}"/>
          </ac:picMkLst>
        </pc:picChg>
        <pc:picChg chg="add mod">
          <ac:chgData name="문 정경" userId="31315e12-21ed-4fe4-84e8-7a933f52fe42" providerId="ADAL" clId="{B6B75656-0418-480C-80C5-A49675B7C597}" dt="2022-03-18T01:16:03.733" v="111" actId="1076"/>
          <ac:picMkLst>
            <pc:docMk/>
            <pc:sldMk cId="1644699877" sldId="258"/>
            <ac:picMk id="44" creationId="{3D9E8E10-EEA8-48CC-9C60-51CE7985EED1}"/>
          </ac:picMkLst>
        </pc:picChg>
        <pc:picChg chg="add mod">
          <ac:chgData name="문 정경" userId="31315e12-21ed-4fe4-84e8-7a933f52fe42" providerId="ADAL" clId="{B6B75656-0418-480C-80C5-A49675B7C597}" dt="2022-03-18T01:16:03.733" v="111" actId="1076"/>
          <ac:picMkLst>
            <pc:docMk/>
            <pc:sldMk cId="1644699877" sldId="258"/>
            <ac:picMk id="45" creationId="{8DAF22A8-368E-4C31-A37E-F521EB23823B}"/>
          </ac:picMkLst>
        </pc:picChg>
        <pc:picChg chg="add mod">
          <ac:chgData name="문 정경" userId="31315e12-21ed-4fe4-84e8-7a933f52fe42" providerId="ADAL" clId="{B6B75656-0418-480C-80C5-A49675B7C597}" dt="2022-03-18T01:16:23.940" v="115" actId="1076"/>
          <ac:picMkLst>
            <pc:docMk/>
            <pc:sldMk cId="1644699877" sldId="258"/>
            <ac:picMk id="48" creationId="{CAE8AD31-4A64-4744-9190-D9A75E5AEA9B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89" creationId="{C30BC3FE-C019-4696-9624-B476CBB073DF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91" creationId="{053779AB-74AF-47A8-BDE6-E889DE57EAC4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93" creationId="{DB864FA8-80FC-488E-A4B4-EFC882059AFC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95" creationId="{0D5CAFD9-8C3C-46C9-AE6D-26FEB53EECAF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97" creationId="{B9E07974-8A7B-40C3-8C00-49245EBDBBB8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99" creationId="{A267FF86-779B-4AE5-9422-3C2EB0E9D824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101" creationId="{EEB73BB3-F381-4B31-8609-A8B2680C9D0B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103" creationId="{526342A6-1BB1-4FA6-B51F-21C3FBE76A03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105" creationId="{B70D1B13-6083-4198-A6BF-8D66105D5FC6}"/>
          </ac:picMkLst>
        </pc:picChg>
        <pc:picChg chg="del">
          <ac:chgData name="문 정경" userId="31315e12-21ed-4fe4-84e8-7a933f52fe42" providerId="ADAL" clId="{B6B75656-0418-480C-80C5-A49675B7C597}" dt="2022-03-18T01:11:03.630" v="58" actId="478"/>
          <ac:picMkLst>
            <pc:docMk/>
            <pc:sldMk cId="1644699877" sldId="258"/>
            <ac:picMk id="111" creationId="{61C5FDFC-3F54-4FDC-8D30-43D7708E05E2}"/>
          </ac:picMkLst>
        </pc:picChg>
      </pc:sldChg>
      <pc:sldChg chg="modSp mod">
        <pc:chgData name="문 정경" userId="31315e12-21ed-4fe4-84e8-7a933f52fe42" providerId="ADAL" clId="{B6B75656-0418-480C-80C5-A49675B7C597}" dt="2022-03-18T01:33:55.807" v="609" actId="20577"/>
        <pc:sldMkLst>
          <pc:docMk/>
          <pc:sldMk cId="2090887239" sldId="259"/>
        </pc:sldMkLst>
        <pc:spChg chg="mod">
          <ac:chgData name="문 정경" userId="31315e12-21ed-4fe4-84e8-7a933f52fe42" providerId="ADAL" clId="{B6B75656-0418-480C-80C5-A49675B7C597}" dt="2022-03-18T01:33:55.807" v="609" actId="20577"/>
          <ac:spMkLst>
            <pc:docMk/>
            <pc:sldMk cId="2090887239" sldId="259"/>
            <ac:spMk id="8" creationId="{F12549E8-A558-4E7C-9E1F-1DC6D50B52F9}"/>
          </ac:spMkLst>
        </pc:spChg>
      </pc:sldChg>
      <pc:sldChg chg="addSp delSp modSp mod">
        <pc:chgData name="문 정경" userId="31315e12-21ed-4fe4-84e8-7a933f52fe42" providerId="ADAL" clId="{B6B75656-0418-480C-80C5-A49675B7C597}" dt="2022-03-18T01:34:01.588" v="611" actId="20577"/>
        <pc:sldMkLst>
          <pc:docMk/>
          <pc:sldMk cId="3237157374" sldId="260"/>
        </pc:sldMkLst>
        <pc:spChg chg="mod">
          <ac:chgData name="문 정경" userId="31315e12-21ed-4fe4-84e8-7a933f52fe42" providerId="ADAL" clId="{B6B75656-0418-480C-80C5-A49675B7C597}" dt="2022-03-18T01:34:01.588" v="611" actId="20577"/>
          <ac:spMkLst>
            <pc:docMk/>
            <pc:sldMk cId="3237157374" sldId="260"/>
            <ac:spMk id="5" creationId="{BAE73C8C-7959-4306-BB1D-EC0E023CE38F}"/>
          </ac:spMkLst>
        </pc:spChg>
        <pc:picChg chg="add mod">
          <ac:chgData name="문 정경" userId="31315e12-21ed-4fe4-84e8-7a933f52fe42" providerId="ADAL" clId="{B6B75656-0418-480C-80C5-A49675B7C597}" dt="2022-03-18T01:17:20.947" v="124" actId="1076"/>
          <ac:picMkLst>
            <pc:docMk/>
            <pc:sldMk cId="3237157374" sldId="260"/>
            <ac:picMk id="3" creationId="{C9015B07-6B1A-4CBC-A64F-13F773C4B42D}"/>
          </ac:picMkLst>
        </pc:picChg>
        <pc:picChg chg="add mod">
          <ac:chgData name="문 정경" userId="31315e12-21ed-4fe4-84e8-7a933f52fe42" providerId="ADAL" clId="{B6B75656-0418-480C-80C5-A49675B7C597}" dt="2022-03-18T01:17:27.706" v="126" actId="1076"/>
          <ac:picMkLst>
            <pc:docMk/>
            <pc:sldMk cId="3237157374" sldId="260"/>
            <ac:picMk id="8" creationId="{42F2CCDD-DC15-4D23-9C44-18FCB4071EB1}"/>
          </ac:picMkLst>
        </pc:picChg>
        <pc:picChg chg="add mod">
          <ac:chgData name="문 정경" userId="31315e12-21ed-4fe4-84e8-7a933f52fe42" providerId="ADAL" clId="{B6B75656-0418-480C-80C5-A49675B7C597}" dt="2022-03-18T01:17:40.258" v="128" actId="1076"/>
          <ac:picMkLst>
            <pc:docMk/>
            <pc:sldMk cId="3237157374" sldId="260"/>
            <ac:picMk id="10" creationId="{E7BD39A6-D703-41CA-A8B4-94DB5FD404DA}"/>
          </ac:picMkLst>
        </pc:picChg>
        <pc:picChg chg="add mod">
          <ac:chgData name="문 정경" userId="31315e12-21ed-4fe4-84e8-7a933f52fe42" providerId="ADAL" clId="{B6B75656-0418-480C-80C5-A49675B7C597}" dt="2022-03-18T01:17:50.711" v="136" actId="1035"/>
          <ac:picMkLst>
            <pc:docMk/>
            <pc:sldMk cId="3237157374" sldId="260"/>
            <ac:picMk id="13" creationId="{CC57656A-A7DC-4F9C-862B-9CB63F5230E5}"/>
          </ac:picMkLst>
        </pc:picChg>
        <pc:picChg chg="add mod">
          <ac:chgData name="문 정경" userId="31315e12-21ed-4fe4-84e8-7a933f52fe42" providerId="ADAL" clId="{B6B75656-0418-480C-80C5-A49675B7C597}" dt="2022-03-18T01:18:05.711" v="146" actId="1035"/>
          <ac:picMkLst>
            <pc:docMk/>
            <pc:sldMk cId="3237157374" sldId="260"/>
            <ac:picMk id="15" creationId="{D87B07B2-4AA4-42A8-A21B-223780D95F9E}"/>
          </ac:picMkLst>
        </pc:picChg>
        <pc:picChg chg="del">
          <ac:chgData name="문 정경" userId="31315e12-21ed-4fe4-84e8-7a933f52fe42" providerId="ADAL" clId="{B6B75656-0418-480C-80C5-A49675B7C597}" dt="2022-03-18T01:16:56.251" v="118" actId="478"/>
          <ac:picMkLst>
            <pc:docMk/>
            <pc:sldMk cId="3237157374" sldId="260"/>
            <ac:picMk id="29" creationId="{C07A55DD-E53B-4DCE-B25F-DA95AB41101C}"/>
          </ac:picMkLst>
        </pc:picChg>
        <pc:picChg chg="del">
          <ac:chgData name="문 정경" userId="31315e12-21ed-4fe4-84e8-7a933f52fe42" providerId="ADAL" clId="{B6B75656-0418-480C-80C5-A49675B7C597}" dt="2022-03-18T01:16:58.787" v="119" actId="478"/>
          <ac:picMkLst>
            <pc:docMk/>
            <pc:sldMk cId="3237157374" sldId="260"/>
            <ac:picMk id="30" creationId="{834DF8D8-F6A8-4E7B-97A4-B58D416143A9}"/>
          </ac:picMkLst>
        </pc:picChg>
        <pc:picChg chg="del">
          <ac:chgData name="문 정경" userId="31315e12-21ed-4fe4-84e8-7a933f52fe42" providerId="ADAL" clId="{B6B75656-0418-480C-80C5-A49675B7C597}" dt="2022-03-18T01:16:56.251" v="118" actId="478"/>
          <ac:picMkLst>
            <pc:docMk/>
            <pc:sldMk cId="3237157374" sldId="260"/>
            <ac:picMk id="31" creationId="{9CC070D2-6F7F-416A-B676-C75EBB132126}"/>
          </ac:picMkLst>
        </pc:picChg>
        <pc:picChg chg="add del">
          <ac:chgData name="문 정경" userId="31315e12-21ed-4fe4-84e8-7a933f52fe42" providerId="ADAL" clId="{B6B75656-0418-480C-80C5-A49675B7C597}" dt="2022-03-18T01:17:10.907" v="122" actId="478"/>
          <ac:picMkLst>
            <pc:docMk/>
            <pc:sldMk cId="3237157374" sldId="260"/>
            <ac:picMk id="32" creationId="{8EFAD10D-664A-4ECA-9944-409F12EC1C61}"/>
          </ac:picMkLst>
        </pc:picChg>
      </pc:sldChg>
      <pc:sldChg chg="addSp delSp modSp mod">
        <pc:chgData name="문 정경" userId="31315e12-21ed-4fe4-84e8-7a933f52fe42" providerId="ADAL" clId="{B6B75656-0418-480C-80C5-A49675B7C597}" dt="2022-03-18T01:34:06.323" v="613" actId="20577"/>
        <pc:sldMkLst>
          <pc:docMk/>
          <pc:sldMk cId="1169122004" sldId="261"/>
        </pc:sldMkLst>
        <pc:spChg chg="mod">
          <ac:chgData name="문 정경" userId="31315e12-21ed-4fe4-84e8-7a933f52fe42" providerId="ADAL" clId="{B6B75656-0418-480C-80C5-A49675B7C597}" dt="2022-03-18T01:34:06.323" v="613" actId="20577"/>
          <ac:spMkLst>
            <pc:docMk/>
            <pc:sldMk cId="1169122004" sldId="261"/>
            <ac:spMk id="5" creationId="{7200CD7C-C068-45A3-830C-76A5D9B4563D}"/>
          </ac:spMkLst>
        </pc:spChg>
        <pc:picChg chg="add mod">
          <ac:chgData name="문 정경" userId="31315e12-21ed-4fe4-84e8-7a933f52fe42" providerId="ADAL" clId="{B6B75656-0418-480C-80C5-A49675B7C597}" dt="2022-03-18T01:18:25.091" v="149" actId="1076"/>
          <ac:picMkLst>
            <pc:docMk/>
            <pc:sldMk cId="1169122004" sldId="261"/>
            <ac:picMk id="3" creationId="{04842707-5B7E-45CB-B525-84E31A427BC2}"/>
          </ac:picMkLst>
        </pc:picChg>
        <pc:picChg chg="del">
          <ac:chgData name="문 정경" userId="31315e12-21ed-4fe4-84e8-7a933f52fe42" providerId="ADAL" clId="{B6B75656-0418-480C-80C5-A49675B7C597}" dt="2022-03-18T01:18:12.863" v="147" actId="478"/>
          <ac:picMkLst>
            <pc:docMk/>
            <pc:sldMk cId="1169122004" sldId="261"/>
            <ac:picMk id="7" creationId="{82C4C1B9-89FD-4264-9356-065720C46A30}"/>
          </ac:picMkLst>
        </pc:picChg>
        <pc:picChg chg="add mod">
          <ac:chgData name="문 정경" userId="31315e12-21ed-4fe4-84e8-7a933f52fe42" providerId="ADAL" clId="{B6B75656-0418-480C-80C5-A49675B7C597}" dt="2022-03-18T01:18:32.858" v="151" actId="1076"/>
          <ac:picMkLst>
            <pc:docMk/>
            <pc:sldMk cId="1169122004" sldId="261"/>
            <ac:picMk id="8" creationId="{4FF2E441-C7C6-4CCB-B744-68F6DAB88019}"/>
          </ac:picMkLst>
        </pc:picChg>
      </pc:sldChg>
      <pc:sldChg chg="modSp mod">
        <pc:chgData name="문 정경" userId="31315e12-21ed-4fe4-84e8-7a933f52fe42" providerId="ADAL" clId="{B6B75656-0418-480C-80C5-A49675B7C597}" dt="2022-03-18T01:34:09.666" v="615" actId="20577"/>
        <pc:sldMkLst>
          <pc:docMk/>
          <pc:sldMk cId="2397410382" sldId="262"/>
        </pc:sldMkLst>
        <pc:spChg chg="mod">
          <ac:chgData name="문 정경" userId="31315e12-21ed-4fe4-84e8-7a933f52fe42" providerId="ADAL" clId="{B6B75656-0418-480C-80C5-A49675B7C597}" dt="2022-03-18T01:34:09.666" v="615" actId="20577"/>
          <ac:spMkLst>
            <pc:docMk/>
            <pc:sldMk cId="2397410382" sldId="262"/>
            <ac:spMk id="5" creationId="{E9B6175D-325F-4455-BE07-B15832817AD2}"/>
          </ac:spMkLst>
        </pc:spChg>
      </pc:sldChg>
      <pc:sldChg chg="addSp delSp modSp mod">
        <pc:chgData name="문 정경" userId="31315e12-21ed-4fe4-84e8-7a933f52fe42" providerId="ADAL" clId="{B6B75656-0418-480C-80C5-A49675B7C597}" dt="2022-03-18T01:34:13.602" v="617" actId="20577"/>
        <pc:sldMkLst>
          <pc:docMk/>
          <pc:sldMk cId="2648196626" sldId="263"/>
        </pc:sldMkLst>
        <pc:spChg chg="mod">
          <ac:chgData name="문 정경" userId="31315e12-21ed-4fe4-84e8-7a933f52fe42" providerId="ADAL" clId="{B6B75656-0418-480C-80C5-A49675B7C597}" dt="2022-03-18T01:34:13.602" v="617" actId="20577"/>
          <ac:spMkLst>
            <pc:docMk/>
            <pc:sldMk cId="2648196626" sldId="263"/>
            <ac:spMk id="5" creationId="{F2B0EB1C-A38B-465D-8D5F-7B02EFAC632F}"/>
          </ac:spMkLst>
        </pc:spChg>
        <pc:picChg chg="add mod">
          <ac:chgData name="문 정경" userId="31315e12-21ed-4fe4-84e8-7a933f52fe42" providerId="ADAL" clId="{B6B75656-0418-480C-80C5-A49675B7C597}" dt="2022-03-18T01:18:52.130" v="155" actId="1076"/>
          <ac:picMkLst>
            <pc:docMk/>
            <pc:sldMk cId="2648196626" sldId="263"/>
            <ac:picMk id="3" creationId="{9CC1C22D-FFB5-4B2E-852D-F1D0DD0416C5}"/>
          </ac:picMkLst>
        </pc:picChg>
        <pc:picChg chg="del">
          <ac:chgData name="문 정경" userId="31315e12-21ed-4fe4-84e8-7a933f52fe42" providerId="ADAL" clId="{B6B75656-0418-480C-80C5-A49675B7C597}" dt="2022-03-18T01:18:39.592" v="152" actId="478"/>
          <ac:picMkLst>
            <pc:docMk/>
            <pc:sldMk cId="2648196626" sldId="263"/>
            <ac:picMk id="7" creationId="{4ADD6859-2F02-4EE8-9FB2-010CF5AD8A1E}"/>
          </ac:picMkLst>
        </pc:picChg>
      </pc:sldChg>
      <pc:sldChg chg="modSp mod">
        <pc:chgData name="문 정경" userId="31315e12-21ed-4fe4-84e8-7a933f52fe42" providerId="ADAL" clId="{B6B75656-0418-480C-80C5-A49675B7C597}" dt="2022-03-18T01:34:16.811" v="619" actId="20577"/>
        <pc:sldMkLst>
          <pc:docMk/>
          <pc:sldMk cId="3386610073" sldId="264"/>
        </pc:sldMkLst>
        <pc:spChg chg="mod">
          <ac:chgData name="문 정경" userId="31315e12-21ed-4fe4-84e8-7a933f52fe42" providerId="ADAL" clId="{B6B75656-0418-480C-80C5-A49675B7C597}" dt="2022-03-18T01:34:16.811" v="619" actId="20577"/>
          <ac:spMkLst>
            <pc:docMk/>
            <pc:sldMk cId="3386610073" sldId="264"/>
            <ac:spMk id="5" creationId="{E70D4C87-4C56-44C1-B3D9-F55863960B81}"/>
          </ac:spMkLst>
        </pc:spChg>
      </pc:sldChg>
      <pc:sldChg chg="addSp delSp modSp mod">
        <pc:chgData name="문 정경" userId="31315e12-21ed-4fe4-84e8-7a933f52fe42" providerId="ADAL" clId="{B6B75656-0418-480C-80C5-A49675B7C597}" dt="2022-03-18T01:34:20.491" v="621" actId="20577"/>
        <pc:sldMkLst>
          <pc:docMk/>
          <pc:sldMk cId="875477886" sldId="265"/>
        </pc:sldMkLst>
        <pc:spChg chg="mod">
          <ac:chgData name="문 정경" userId="31315e12-21ed-4fe4-84e8-7a933f52fe42" providerId="ADAL" clId="{B6B75656-0418-480C-80C5-A49675B7C597}" dt="2022-03-18T01:34:20.491" v="621" actId="20577"/>
          <ac:spMkLst>
            <pc:docMk/>
            <pc:sldMk cId="875477886" sldId="265"/>
            <ac:spMk id="5" creationId="{C3DD78BB-1FD4-46A2-9515-50AC3D9A3BFE}"/>
          </ac:spMkLst>
        </pc:spChg>
        <pc:picChg chg="add del">
          <ac:chgData name="문 정경" userId="31315e12-21ed-4fe4-84e8-7a933f52fe42" providerId="ADAL" clId="{B6B75656-0418-480C-80C5-A49675B7C597}" dt="2022-03-18T01:19:11.473" v="158" actId="22"/>
          <ac:picMkLst>
            <pc:docMk/>
            <pc:sldMk cId="875477886" sldId="265"/>
            <ac:picMk id="3" creationId="{8144CBD0-9232-440E-B8BE-0DA3593141F5}"/>
          </ac:picMkLst>
        </pc:picChg>
        <pc:picChg chg="add mod">
          <ac:chgData name="문 정경" userId="31315e12-21ed-4fe4-84e8-7a933f52fe42" providerId="ADAL" clId="{B6B75656-0418-480C-80C5-A49675B7C597}" dt="2022-03-18T01:19:26.514" v="161" actId="14100"/>
          <ac:picMkLst>
            <pc:docMk/>
            <pc:sldMk cId="875477886" sldId="265"/>
            <ac:picMk id="8" creationId="{FFB4B853-A3B2-4528-8918-4C37768AD580}"/>
          </ac:picMkLst>
        </pc:picChg>
        <pc:picChg chg="del">
          <ac:chgData name="문 정경" userId="31315e12-21ed-4fe4-84e8-7a933f52fe42" providerId="ADAL" clId="{B6B75656-0418-480C-80C5-A49675B7C597}" dt="2022-03-18T01:19:00.884" v="156" actId="478"/>
          <ac:picMkLst>
            <pc:docMk/>
            <pc:sldMk cId="875477886" sldId="265"/>
            <ac:picMk id="11" creationId="{EBD5006C-6A99-4AFD-AB6A-9FEDD2E67A22}"/>
          </ac:picMkLst>
        </pc:picChg>
        <pc:picChg chg="del">
          <ac:chgData name="문 정경" userId="31315e12-21ed-4fe4-84e8-7a933f52fe42" providerId="ADAL" clId="{B6B75656-0418-480C-80C5-A49675B7C597}" dt="2022-03-18T01:19:00.884" v="156" actId="478"/>
          <ac:picMkLst>
            <pc:docMk/>
            <pc:sldMk cId="875477886" sldId="265"/>
            <ac:picMk id="13" creationId="{D19457D7-BF11-40F7-8AB0-D8B5F7AFB5DA}"/>
          </ac:picMkLst>
        </pc:picChg>
      </pc:sldChg>
      <pc:sldChg chg="modSp mod">
        <pc:chgData name="문 정경" userId="31315e12-21ed-4fe4-84e8-7a933f52fe42" providerId="ADAL" clId="{B6B75656-0418-480C-80C5-A49675B7C597}" dt="2022-03-18T01:36:43.195" v="830" actId="20577"/>
        <pc:sldMkLst>
          <pc:docMk/>
          <pc:sldMk cId="2333635326" sldId="266"/>
        </pc:sldMkLst>
        <pc:spChg chg="mod">
          <ac:chgData name="문 정경" userId="31315e12-21ed-4fe4-84e8-7a933f52fe42" providerId="ADAL" clId="{B6B75656-0418-480C-80C5-A49675B7C597}" dt="2022-03-18T01:36:43.195" v="830" actId="20577"/>
          <ac:spMkLst>
            <pc:docMk/>
            <pc:sldMk cId="2333635326" sldId="266"/>
            <ac:spMk id="5" creationId="{4D1DB686-A5F5-4BC9-8646-808A012501B8}"/>
          </ac:spMkLst>
        </pc:spChg>
      </pc:sldChg>
      <pc:sldChg chg="addSp delSp modSp new mod ord">
        <pc:chgData name="문 정경" userId="31315e12-21ed-4fe4-84e8-7a933f52fe42" providerId="ADAL" clId="{B6B75656-0418-480C-80C5-A49675B7C597}" dt="2022-03-18T01:22:01.299" v="222" actId="1076"/>
        <pc:sldMkLst>
          <pc:docMk/>
          <pc:sldMk cId="2025955866" sldId="267"/>
        </pc:sldMkLst>
        <pc:spChg chg="del">
          <ac:chgData name="문 정경" userId="31315e12-21ed-4fe4-84e8-7a933f52fe42" providerId="ADAL" clId="{B6B75656-0418-480C-80C5-A49675B7C597}" dt="2022-03-18T01:20:23.014" v="169" actId="478"/>
          <ac:spMkLst>
            <pc:docMk/>
            <pc:sldMk cId="2025955866" sldId="267"/>
            <ac:spMk id="2" creationId="{32C33246-E702-4609-B0A9-386C20F0E921}"/>
          </ac:spMkLst>
        </pc:spChg>
        <pc:spChg chg="del">
          <ac:chgData name="문 정경" userId="31315e12-21ed-4fe4-84e8-7a933f52fe42" providerId="ADAL" clId="{B6B75656-0418-480C-80C5-A49675B7C597}" dt="2022-03-18T01:20:24.141" v="170" actId="478"/>
          <ac:spMkLst>
            <pc:docMk/>
            <pc:sldMk cId="2025955866" sldId="267"/>
            <ac:spMk id="3" creationId="{FC5F0E13-26E6-4F28-B8ED-4393554D19EC}"/>
          </ac:spMkLst>
        </pc:spChg>
        <pc:spChg chg="add mod">
          <ac:chgData name="문 정경" userId="31315e12-21ed-4fe4-84e8-7a933f52fe42" providerId="ADAL" clId="{B6B75656-0418-480C-80C5-A49675B7C597}" dt="2022-03-18T01:21:09.135" v="184"/>
          <ac:spMkLst>
            <pc:docMk/>
            <pc:sldMk cId="2025955866" sldId="267"/>
            <ac:spMk id="4" creationId="{00BAD858-0D29-4905-90A3-6D16ED3C5835}"/>
          </ac:spMkLst>
        </pc:spChg>
        <pc:spChg chg="add mod">
          <ac:chgData name="문 정경" userId="31315e12-21ed-4fe4-84e8-7a933f52fe42" providerId="ADAL" clId="{B6B75656-0418-480C-80C5-A49675B7C597}" dt="2022-03-18T01:21:24.229" v="215"/>
          <ac:spMkLst>
            <pc:docMk/>
            <pc:sldMk cId="2025955866" sldId="267"/>
            <ac:spMk id="5" creationId="{FBD938FC-8963-455C-A25B-4F053D37D0BA}"/>
          </ac:spMkLst>
        </pc:spChg>
        <pc:spChg chg="add mod">
          <ac:chgData name="문 정경" userId="31315e12-21ed-4fe4-84e8-7a933f52fe42" providerId="ADAL" clId="{B6B75656-0418-480C-80C5-A49675B7C597}" dt="2022-03-18T01:21:46.323" v="218" actId="255"/>
          <ac:spMkLst>
            <pc:docMk/>
            <pc:sldMk cId="2025955866" sldId="267"/>
            <ac:spMk id="6" creationId="{CE39E01C-4F5D-4D79-A156-D41BEDBAAE0E}"/>
          </ac:spMkLst>
        </pc:spChg>
        <pc:picChg chg="add mod">
          <ac:chgData name="문 정경" userId="31315e12-21ed-4fe4-84e8-7a933f52fe42" providerId="ADAL" clId="{B6B75656-0418-480C-80C5-A49675B7C597}" dt="2022-03-18T01:22:01.299" v="222" actId="1076"/>
          <ac:picMkLst>
            <pc:docMk/>
            <pc:sldMk cId="2025955866" sldId="267"/>
            <ac:picMk id="8" creationId="{1F017E59-3BF4-40C3-91CA-1984C5E403C5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29:32.786" v="502" actId="20577"/>
        <pc:sldMkLst>
          <pc:docMk/>
          <pc:sldMk cId="1413408537" sldId="268"/>
        </pc:sldMkLst>
        <pc:spChg chg="del">
          <ac:chgData name="문 정경" userId="31315e12-21ed-4fe4-84e8-7a933f52fe42" providerId="ADAL" clId="{B6B75656-0418-480C-80C5-A49675B7C597}" dt="2022-03-18T01:22:06.868" v="224" actId="478"/>
          <ac:spMkLst>
            <pc:docMk/>
            <pc:sldMk cId="1413408537" sldId="268"/>
            <ac:spMk id="2" creationId="{DB24041B-65BC-4F3B-B8AF-3F3925E53481}"/>
          </ac:spMkLst>
        </pc:spChg>
        <pc:spChg chg="del">
          <ac:chgData name="문 정경" userId="31315e12-21ed-4fe4-84e8-7a933f52fe42" providerId="ADAL" clId="{B6B75656-0418-480C-80C5-A49675B7C597}" dt="2022-03-18T01:22:08.273" v="225" actId="478"/>
          <ac:spMkLst>
            <pc:docMk/>
            <pc:sldMk cId="1413408537" sldId="268"/>
            <ac:spMk id="3" creationId="{8895EFA3-B393-4378-B875-77574197DD69}"/>
          </ac:spMkLst>
        </pc:spChg>
        <pc:spChg chg="add mod">
          <ac:chgData name="문 정경" userId="31315e12-21ed-4fe4-84e8-7a933f52fe42" providerId="ADAL" clId="{B6B75656-0418-480C-80C5-A49675B7C597}" dt="2022-03-18T01:29:32.786" v="502" actId="20577"/>
          <ac:spMkLst>
            <pc:docMk/>
            <pc:sldMk cId="1413408537" sldId="268"/>
            <ac:spMk id="4" creationId="{A33CC47F-A31F-4D5D-AE11-9299D86B7E48}"/>
          </ac:spMkLst>
        </pc:spChg>
        <pc:spChg chg="add mod">
          <ac:chgData name="문 정경" userId="31315e12-21ed-4fe4-84e8-7a933f52fe42" providerId="ADAL" clId="{B6B75656-0418-480C-80C5-A49675B7C597}" dt="2022-03-18T01:24:07.247" v="291" actId="1076"/>
          <ac:spMkLst>
            <pc:docMk/>
            <pc:sldMk cId="1413408537" sldId="268"/>
            <ac:spMk id="5" creationId="{2BC2DB6A-3A50-4CAB-8940-8357F53E982A}"/>
          </ac:spMkLst>
        </pc:spChg>
        <pc:spChg chg="add mod">
          <ac:chgData name="문 정경" userId="31315e12-21ed-4fe4-84e8-7a933f52fe42" providerId="ADAL" clId="{B6B75656-0418-480C-80C5-A49675B7C597}" dt="2022-03-18T01:23:55.580" v="289" actId="255"/>
          <ac:spMkLst>
            <pc:docMk/>
            <pc:sldMk cId="1413408537" sldId="268"/>
            <ac:spMk id="10" creationId="{A56B9A9D-8948-4152-8D9F-0D9D7311E553}"/>
          </ac:spMkLst>
        </pc:spChg>
        <pc:spChg chg="add mod">
          <ac:chgData name="문 정경" userId="31315e12-21ed-4fe4-84e8-7a933f52fe42" providerId="ADAL" clId="{B6B75656-0418-480C-80C5-A49675B7C597}" dt="2022-03-18T01:24:31.754" v="324" actId="1076"/>
          <ac:spMkLst>
            <pc:docMk/>
            <pc:sldMk cId="1413408537" sldId="268"/>
            <ac:spMk id="11" creationId="{99A3F6D1-F758-4F1B-A4A2-F091D0A4CED0}"/>
          </ac:spMkLst>
        </pc:spChg>
        <pc:spChg chg="add mod">
          <ac:chgData name="문 정경" userId="31315e12-21ed-4fe4-84e8-7a933f52fe42" providerId="ADAL" clId="{B6B75656-0418-480C-80C5-A49675B7C597}" dt="2022-03-18T01:25:12.234" v="363" actId="122"/>
          <ac:spMkLst>
            <pc:docMk/>
            <pc:sldMk cId="1413408537" sldId="268"/>
            <ac:spMk id="14" creationId="{FB2B2AB4-14FC-4A78-AC8C-124235523298}"/>
          </ac:spMkLst>
        </pc:spChg>
        <pc:spChg chg="add mod">
          <ac:chgData name="문 정경" userId="31315e12-21ed-4fe4-84e8-7a933f52fe42" providerId="ADAL" clId="{B6B75656-0418-480C-80C5-A49675B7C597}" dt="2022-03-18T01:25:44.192" v="395" actId="20577"/>
          <ac:spMkLst>
            <pc:docMk/>
            <pc:sldMk cId="1413408537" sldId="268"/>
            <ac:spMk id="17" creationId="{B3025387-F9DA-4891-B9EE-0D4776FCC8A7}"/>
          </ac:spMkLst>
        </pc:spChg>
        <pc:picChg chg="add del">
          <ac:chgData name="문 정경" userId="31315e12-21ed-4fe4-84e8-7a933f52fe42" providerId="ADAL" clId="{B6B75656-0418-480C-80C5-A49675B7C597}" dt="2022-03-18T01:22:53.099" v="267" actId="22"/>
          <ac:picMkLst>
            <pc:docMk/>
            <pc:sldMk cId="1413408537" sldId="268"/>
            <ac:picMk id="7" creationId="{A6E2A0D9-8A24-46D6-B27B-F1911EFB9F18}"/>
          </ac:picMkLst>
        </pc:picChg>
        <pc:picChg chg="add mod">
          <ac:chgData name="문 정경" userId="31315e12-21ed-4fe4-84e8-7a933f52fe42" providerId="ADAL" clId="{B6B75656-0418-480C-80C5-A49675B7C597}" dt="2022-03-18T01:23:05.011" v="272" actId="14100"/>
          <ac:picMkLst>
            <pc:docMk/>
            <pc:sldMk cId="1413408537" sldId="268"/>
            <ac:picMk id="9" creationId="{4DEB95FF-DA4C-4370-B360-48A4768B7FAE}"/>
          </ac:picMkLst>
        </pc:picChg>
        <pc:picChg chg="add mod">
          <ac:chgData name="문 정경" userId="31315e12-21ed-4fe4-84e8-7a933f52fe42" providerId="ADAL" clId="{B6B75656-0418-480C-80C5-A49675B7C597}" dt="2022-03-18T01:24:43.050" v="327" actId="14100"/>
          <ac:picMkLst>
            <pc:docMk/>
            <pc:sldMk cId="1413408537" sldId="268"/>
            <ac:picMk id="13" creationId="{18149EBD-9F72-4A97-8C19-EF768A5928FA}"/>
          </ac:picMkLst>
        </pc:picChg>
        <pc:picChg chg="add mod">
          <ac:chgData name="문 정경" userId="31315e12-21ed-4fe4-84e8-7a933f52fe42" providerId="ADAL" clId="{B6B75656-0418-480C-80C5-A49675B7C597}" dt="2022-03-18T01:25:22.906" v="366" actId="14100"/>
          <ac:picMkLst>
            <pc:docMk/>
            <pc:sldMk cId="1413408537" sldId="268"/>
            <ac:picMk id="16" creationId="{B9E9E654-78D0-4521-BF43-7F103BBD5AC0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29:29.531" v="500" actId="20577"/>
        <pc:sldMkLst>
          <pc:docMk/>
          <pc:sldMk cId="2516872176" sldId="269"/>
        </pc:sldMkLst>
        <pc:spChg chg="del">
          <ac:chgData name="문 정경" userId="31315e12-21ed-4fe4-84e8-7a933f52fe42" providerId="ADAL" clId="{B6B75656-0418-480C-80C5-A49675B7C597}" dt="2022-03-18T01:25:59.501" v="397" actId="478"/>
          <ac:spMkLst>
            <pc:docMk/>
            <pc:sldMk cId="2516872176" sldId="269"/>
            <ac:spMk id="2" creationId="{4FC62E84-0EFE-491F-9172-7F4009D052F9}"/>
          </ac:spMkLst>
        </pc:spChg>
        <pc:spChg chg="del">
          <ac:chgData name="문 정경" userId="31315e12-21ed-4fe4-84e8-7a933f52fe42" providerId="ADAL" clId="{B6B75656-0418-480C-80C5-A49675B7C597}" dt="2022-03-18T01:26:00.332" v="398" actId="478"/>
          <ac:spMkLst>
            <pc:docMk/>
            <pc:sldMk cId="2516872176" sldId="269"/>
            <ac:spMk id="3" creationId="{FE448FB0-120E-44A1-AD37-FCF790A1B404}"/>
          </ac:spMkLst>
        </pc:spChg>
        <pc:spChg chg="add mod">
          <ac:chgData name="문 정경" userId="31315e12-21ed-4fe4-84e8-7a933f52fe42" providerId="ADAL" clId="{B6B75656-0418-480C-80C5-A49675B7C597}" dt="2022-03-18T01:29:29.531" v="500" actId="20577"/>
          <ac:spMkLst>
            <pc:docMk/>
            <pc:sldMk cId="2516872176" sldId="269"/>
            <ac:spMk id="4" creationId="{9D33A5B7-B95B-4008-B50C-DB1E5055A6A8}"/>
          </ac:spMkLst>
        </pc:spChg>
        <pc:spChg chg="add mod">
          <ac:chgData name="문 정경" userId="31315e12-21ed-4fe4-84e8-7a933f52fe42" providerId="ADAL" clId="{B6B75656-0418-480C-80C5-A49675B7C597}" dt="2022-03-18T01:26:25.716" v="440"/>
          <ac:spMkLst>
            <pc:docMk/>
            <pc:sldMk cId="2516872176" sldId="269"/>
            <ac:spMk id="5" creationId="{E0FA7373-9D0C-4BC3-A9DC-D27B003CF5E3}"/>
          </ac:spMkLst>
        </pc:spChg>
        <pc:spChg chg="add mod">
          <ac:chgData name="문 정경" userId="31315e12-21ed-4fe4-84e8-7a933f52fe42" providerId="ADAL" clId="{B6B75656-0418-480C-80C5-A49675B7C597}" dt="2022-03-18T01:27:10.622" v="448" actId="20577"/>
          <ac:spMkLst>
            <pc:docMk/>
            <pc:sldMk cId="2516872176" sldId="269"/>
            <ac:spMk id="6" creationId="{D598F108-A435-47B2-9E90-D7C287CA26CC}"/>
          </ac:spMkLst>
        </pc:spChg>
        <pc:spChg chg="add del mod">
          <ac:chgData name="문 정경" userId="31315e12-21ed-4fe4-84e8-7a933f52fe42" providerId="ADAL" clId="{B6B75656-0418-480C-80C5-A49675B7C597}" dt="2022-03-18T01:26:45.654" v="443"/>
          <ac:spMkLst>
            <pc:docMk/>
            <pc:sldMk cId="2516872176" sldId="269"/>
            <ac:spMk id="7" creationId="{EABDCFAC-A569-4201-BD95-311F7FC44B43}"/>
          </ac:spMkLst>
        </pc:spChg>
        <pc:picChg chg="add mod">
          <ac:chgData name="문 정경" userId="31315e12-21ed-4fe4-84e8-7a933f52fe42" providerId="ADAL" clId="{B6B75656-0418-480C-80C5-A49675B7C597}" dt="2022-03-18T01:27:28.202" v="452" actId="1076"/>
          <ac:picMkLst>
            <pc:docMk/>
            <pc:sldMk cId="2516872176" sldId="269"/>
            <ac:picMk id="9" creationId="{1279505B-5785-438B-8652-4EEB9FE6281F}"/>
          </ac:picMkLst>
        </pc:picChg>
        <pc:picChg chg="add mod">
          <ac:chgData name="문 정경" userId="31315e12-21ed-4fe4-84e8-7a933f52fe42" providerId="ADAL" clId="{B6B75656-0418-480C-80C5-A49675B7C597}" dt="2022-03-18T01:27:44.315" v="458" actId="14100"/>
          <ac:picMkLst>
            <pc:docMk/>
            <pc:sldMk cId="2516872176" sldId="269"/>
            <ac:picMk id="11" creationId="{54FD99A7-1683-4C90-9DE5-F1A40EE57628}"/>
          </ac:picMkLst>
        </pc:picChg>
        <pc:picChg chg="add mod">
          <ac:chgData name="문 정경" userId="31315e12-21ed-4fe4-84e8-7a933f52fe42" providerId="ADAL" clId="{B6B75656-0418-480C-80C5-A49675B7C597}" dt="2022-03-18T01:28:00.651" v="461" actId="14100"/>
          <ac:picMkLst>
            <pc:docMk/>
            <pc:sldMk cId="2516872176" sldId="269"/>
            <ac:picMk id="13" creationId="{416C6425-32C4-48F3-B294-B21DB619A04A}"/>
          </ac:picMkLst>
        </pc:picChg>
        <pc:picChg chg="add mod">
          <ac:chgData name="문 정경" userId="31315e12-21ed-4fe4-84e8-7a933f52fe42" providerId="ADAL" clId="{B6B75656-0418-480C-80C5-A49675B7C597}" dt="2022-03-18T01:28:27.723" v="474" actId="14100"/>
          <ac:picMkLst>
            <pc:docMk/>
            <pc:sldMk cId="2516872176" sldId="269"/>
            <ac:picMk id="15" creationId="{84AFFCE0-4A46-4B83-AA60-3DEE37DF8E2C}"/>
          </ac:picMkLst>
        </pc:picChg>
        <pc:picChg chg="add mod">
          <ac:chgData name="문 정경" userId="31315e12-21ed-4fe4-84e8-7a933f52fe42" providerId="ADAL" clId="{B6B75656-0418-480C-80C5-A49675B7C597}" dt="2022-03-18T01:28:25.322" v="473" actId="1076"/>
          <ac:picMkLst>
            <pc:docMk/>
            <pc:sldMk cId="2516872176" sldId="269"/>
            <ac:picMk id="17" creationId="{3BF0684F-95F9-4EFE-A096-D290887C0936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31:01.762" v="561" actId="1076"/>
        <pc:sldMkLst>
          <pc:docMk/>
          <pc:sldMk cId="3688668274" sldId="270"/>
        </pc:sldMkLst>
        <pc:spChg chg="del">
          <ac:chgData name="문 정경" userId="31315e12-21ed-4fe4-84e8-7a933f52fe42" providerId="ADAL" clId="{B6B75656-0418-480C-80C5-A49675B7C597}" dt="2022-03-18T01:29:11.084" v="476" actId="478"/>
          <ac:spMkLst>
            <pc:docMk/>
            <pc:sldMk cId="3688668274" sldId="270"/>
            <ac:spMk id="2" creationId="{9C18EEDC-5BBB-4C1E-81EF-AC552A06F76A}"/>
          </ac:spMkLst>
        </pc:spChg>
        <pc:spChg chg="del">
          <ac:chgData name="문 정경" userId="31315e12-21ed-4fe4-84e8-7a933f52fe42" providerId="ADAL" clId="{B6B75656-0418-480C-80C5-A49675B7C597}" dt="2022-03-18T01:29:12.060" v="477" actId="478"/>
          <ac:spMkLst>
            <pc:docMk/>
            <pc:sldMk cId="3688668274" sldId="270"/>
            <ac:spMk id="3" creationId="{F6AFA7A6-4775-4E15-9C63-D9E5CB9C9B1C}"/>
          </ac:spMkLst>
        </pc:spChg>
        <pc:spChg chg="add mod">
          <ac:chgData name="문 정경" userId="31315e12-21ed-4fe4-84e8-7a933f52fe42" providerId="ADAL" clId="{B6B75656-0418-480C-80C5-A49675B7C597}" dt="2022-03-18T01:29:26.602" v="498" actId="20577"/>
          <ac:spMkLst>
            <pc:docMk/>
            <pc:sldMk cId="3688668274" sldId="270"/>
            <ac:spMk id="4" creationId="{AE417A85-24B7-4752-841D-94F69AA00F6A}"/>
          </ac:spMkLst>
        </pc:spChg>
        <pc:spChg chg="add mod">
          <ac:chgData name="문 정경" userId="31315e12-21ed-4fe4-84e8-7a933f52fe42" providerId="ADAL" clId="{B6B75656-0418-480C-80C5-A49675B7C597}" dt="2022-03-18T01:29:46.765" v="546"/>
          <ac:spMkLst>
            <pc:docMk/>
            <pc:sldMk cId="3688668274" sldId="270"/>
            <ac:spMk id="5" creationId="{15C18395-F07F-4A30-B291-4C874DF65422}"/>
          </ac:spMkLst>
        </pc:spChg>
        <pc:spChg chg="add mod">
          <ac:chgData name="문 정경" userId="31315e12-21ed-4fe4-84e8-7a933f52fe42" providerId="ADAL" clId="{B6B75656-0418-480C-80C5-A49675B7C597}" dt="2022-03-18T01:30:28.875" v="552" actId="20577"/>
          <ac:spMkLst>
            <pc:docMk/>
            <pc:sldMk cId="3688668274" sldId="270"/>
            <ac:spMk id="6" creationId="{F89D0A2F-124E-4A1A-8F6E-99795F1A2C34}"/>
          </ac:spMkLst>
        </pc:spChg>
        <pc:picChg chg="add mod">
          <ac:chgData name="문 정경" userId="31315e12-21ed-4fe4-84e8-7a933f52fe42" providerId="ADAL" clId="{B6B75656-0418-480C-80C5-A49675B7C597}" dt="2022-03-18T01:30:51.835" v="555" actId="1076"/>
          <ac:picMkLst>
            <pc:docMk/>
            <pc:sldMk cId="3688668274" sldId="270"/>
            <ac:picMk id="8" creationId="{C588909D-F36F-4ABB-A034-F81156242DBA}"/>
          </ac:picMkLst>
        </pc:picChg>
        <pc:picChg chg="add mod">
          <ac:chgData name="문 정경" userId="31315e12-21ed-4fe4-84e8-7a933f52fe42" providerId="ADAL" clId="{B6B75656-0418-480C-80C5-A49675B7C597}" dt="2022-03-18T01:31:01.762" v="561" actId="1076"/>
          <ac:picMkLst>
            <pc:docMk/>
            <pc:sldMk cId="3688668274" sldId="270"/>
            <ac:picMk id="10" creationId="{33F02C32-32B8-4E10-B9BF-56D72E203EAF}"/>
          </ac:picMkLst>
        </pc:picChg>
      </pc:sldChg>
      <pc:sldChg chg="addSp delSp modSp new mod ord">
        <pc:chgData name="문 정경" userId="31315e12-21ed-4fe4-84e8-7a933f52fe42" providerId="ADAL" clId="{B6B75656-0418-480C-80C5-A49675B7C597}" dt="2022-03-18T01:33:24.891" v="601" actId="1076"/>
        <pc:sldMkLst>
          <pc:docMk/>
          <pc:sldMk cId="4120397383" sldId="271"/>
        </pc:sldMkLst>
        <pc:spChg chg="del">
          <ac:chgData name="문 정경" userId="31315e12-21ed-4fe4-84e8-7a933f52fe42" providerId="ADAL" clId="{B6B75656-0418-480C-80C5-A49675B7C597}" dt="2022-03-18T01:31:21.775" v="563" actId="478"/>
          <ac:spMkLst>
            <pc:docMk/>
            <pc:sldMk cId="4120397383" sldId="271"/>
            <ac:spMk id="2" creationId="{46B073A9-0ABE-4D20-9ED6-16D26ED9F476}"/>
          </ac:spMkLst>
        </pc:spChg>
        <pc:spChg chg="del">
          <ac:chgData name="문 정경" userId="31315e12-21ed-4fe4-84e8-7a933f52fe42" providerId="ADAL" clId="{B6B75656-0418-480C-80C5-A49675B7C597}" dt="2022-03-18T01:31:32.780" v="564" actId="478"/>
          <ac:spMkLst>
            <pc:docMk/>
            <pc:sldMk cId="4120397383" sldId="271"/>
            <ac:spMk id="3" creationId="{4C179C44-D4B2-49D2-BD91-72D7B548C37F}"/>
          </ac:spMkLst>
        </pc:spChg>
        <pc:spChg chg="add mod">
          <ac:chgData name="문 정경" userId="31315e12-21ed-4fe4-84e8-7a933f52fe42" providerId="ADAL" clId="{B6B75656-0418-480C-80C5-A49675B7C597}" dt="2022-03-18T01:31:54.523" v="567"/>
          <ac:spMkLst>
            <pc:docMk/>
            <pc:sldMk cId="4120397383" sldId="271"/>
            <ac:spMk id="4" creationId="{8DD90334-83CA-4C94-831D-287FBEF58FE5}"/>
          </ac:spMkLst>
        </pc:spChg>
        <pc:spChg chg="add mod">
          <ac:chgData name="문 정경" userId="31315e12-21ed-4fe4-84e8-7a933f52fe42" providerId="ADAL" clId="{B6B75656-0418-480C-80C5-A49675B7C597}" dt="2022-03-18T01:32:01.005" v="581"/>
          <ac:spMkLst>
            <pc:docMk/>
            <pc:sldMk cId="4120397383" sldId="271"/>
            <ac:spMk id="5" creationId="{811AE4DE-26F4-4A59-9B03-0D221869F997}"/>
          </ac:spMkLst>
        </pc:spChg>
        <pc:spChg chg="add del mod">
          <ac:chgData name="문 정경" userId="31315e12-21ed-4fe4-84e8-7a933f52fe42" providerId="ADAL" clId="{B6B75656-0418-480C-80C5-A49675B7C597}" dt="2022-03-18T01:32:11.436" v="583"/>
          <ac:spMkLst>
            <pc:docMk/>
            <pc:sldMk cId="4120397383" sldId="271"/>
            <ac:spMk id="6" creationId="{5565E914-C721-47C7-A33A-4CEA14E9D64E}"/>
          </ac:spMkLst>
        </pc:spChg>
        <pc:spChg chg="add del mod">
          <ac:chgData name="문 정경" userId="31315e12-21ed-4fe4-84e8-7a933f52fe42" providerId="ADAL" clId="{B6B75656-0418-480C-80C5-A49675B7C597}" dt="2022-03-18T01:32:11.436" v="583"/>
          <ac:spMkLst>
            <pc:docMk/>
            <pc:sldMk cId="4120397383" sldId="271"/>
            <ac:spMk id="7" creationId="{DE56F215-CCFC-43AA-B631-AEA8D27C1B56}"/>
          </ac:spMkLst>
        </pc:spChg>
        <pc:spChg chg="add del mod">
          <ac:chgData name="문 정경" userId="31315e12-21ed-4fe4-84e8-7a933f52fe42" providerId="ADAL" clId="{B6B75656-0418-480C-80C5-A49675B7C597}" dt="2022-03-18T01:33:09.173" v="596" actId="478"/>
          <ac:spMkLst>
            <pc:docMk/>
            <pc:sldMk cId="4120397383" sldId="271"/>
            <ac:spMk id="12" creationId="{9584BB15-4075-4D50-A30D-A3863ABBB387}"/>
          </ac:spMkLst>
        </pc:spChg>
        <pc:picChg chg="add del mod">
          <ac:chgData name="문 정경" userId="31315e12-21ed-4fe4-84e8-7a933f52fe42" providerId="ADAL" clId="{B6B75656-0418-480C-80C5-A49675B7C597}" dt="2022-03-18T01:32:21.174" v="586" actId="478"/>
          <ac:picMkLst>
            <pc:docMk/>
            <pc:sldMk cId="4120397383" sldId="271"/>
            <ac:picMk id="9" creationId="{6852715A-0BFF-42F2-A62A-9BE521D43F2F}"/>
          </ac:picMkLst>
        </pc:picChg>
        <pc:picChg chg="add del mod">
          <ac:chgData name="문 정경" userId="31315e12-21ed-4fe4-84e8-7a933f52fe42" providerId="ADAL" clId="{B6B75656-0418-480C-80C5-A49675B7C597}" dt="2022-03-18T01:33:09.173" v="596" actId="478"/>
          <ac:picMkLst>
            <pc:docMk/>
            <pc:sldMk cId="4120397383" sldId="271"/>
            <ac:picMk id="11" creationId="{F475CA80-B336-4E40-A061-28E563A3F82F}"/>
          </ac:picMkLst>
        </pc:picChg>
        <pc:picChg chg="add mod">
          <ac:chgData name="문 정경" userId="31315e12-21ed-4fe4-84e8-7a933f52fe42" providerId="ADAL" clId="{B6B75656-0418-480C-80C5-A49675B7C597}" dt="2022-03-18T01:33:24.891" v="601" actId="1076"/>
          <ac:picMkLst>
            <pc:docMk/>
            <pc:sldMk cId="4120397383" sldId="271"/>
            <ac:picMk id="14" creationId="{E9A9EDF5-EFC1-43FE-85E0-E46CCC339204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36:18.771" v="824" actId="1076"/>
        <pc:sldMkLst>
          <pc:docMk/>
          <pc:sldMk cId="3213347587" sldId="272"/>
        </pc:sldMkLst>
        <pc:spChg chg="del">
          <ac:chgData name="문 정경" userId="31315e12-21ed-4fe4-84e8-7a933f52fe42" providerId="ADAL" clId="{B6B75656-0418-480C-80C5-A49675B7C597}" dt="2022-03-18T01:34:46.087" v="625" actId="478"/>
          <ac:spMkLst>
            <pc:docMk/>
            <pc:sldMk cId="3213347587" sldId="272"/>
            <ac:spMk id="2" creationId="{8C3C1C64-7BBC-4BC2-813B-D5AFC947D1E5}"/>
          </ac:spMkLst>
        </pc:spChg>
        <pc:spChg chg="del">
          <ac:chgData name="문 정경" userId="31315e12-21ed-4fe4-84e8-7a933f52fe42" providerId="ADAL" clId="{B6B75656-0418-480C-80C5-A49675B7C597}" dt="2022-03-18T01:34:48.780" v="626" actId="478"/>
          <ac:spMkLst>
            <pc:docMk/>
            <pc:sldMk cId="3213347587" sldId="272"/>
            <ac:spMk id="3" creationId="{0220E7C2-76B7-40B7-8D29-FB6AAAE720D5}"/>
          </ac:spMkLst>
        </pc:spChg>
        <pc:spChg chg="add mod">
          <ac:chgData name="문 정경" userId="31315e12-21ed-4fe4-84e8-7a933f52fe42" providerId="ADAL" clId="{B6B75656-0418-480C-80C5-A49675B7C597}" dt="2022-03-18T01:35:12.533" v="656" actId="20577"/>
          <ac:spMkLst>
            <pc:docMk/>
            <pc:sldMk cId="3213347587" sldId="272"/>
            <ac:spMk id="4" creationId="{9C4776DD-AD2C-485D-9556-B7F0164DF92D}"/>
          </ac:spMkLst>
        </pc:spChg>
        <pc:spChg chg="add mod">
          <ac:chgData name="문 정경" userId="31315e12-21ed-4fe4-84e8-7a933f52fe42" providerId="ADAL" clId="{B6B75656-0418-480C-80C5-A49675B7C597}" dt="2022-03-18T01:34:54.299" v="627"/>
          <ac:spMkLst>
            <pc:docMk/>
            <pc:sldMk cId="3213347587" sldId="272"/>
            <ac:spMk id="5" creationId="{2926D011-53DD-48DB-804E-C23EAF0A2DFC}"/>
          </ac:spMkLst>
        </pc:spChg>
        <pc:spChg chg="add mod">
          <ac:chgData name="문 정경" userId="31315e12-21ed-4fe4-84e8-7a933f52fe42" providerId="ADAL" clId="{B6B75656-0418-480C-80C5-A49675B7C597}" dt="2022-03-18T01:35:35.467" v="806" actId="20577"/>
          <ac:spMkLst>
            <pc:docMk/>
            <pc:sldMk cId="3213347587" sldId="272"/>
            <ac:spMk id="6" creationId="{78D37AB4-6C44-4277-8086-DD21677FB5B2}"/>
          </ac:spMkLst>
        </pc:spChg>
        <pc:picChg chg="add mod">
          <ac:chgData name="문 정경" userId="31315e12-21ed-4fe4-84e8-7a933f52fe42" providerId="ADAL" clId="{B6B75656-0418-480C-80C5-A49675B7C597}" dt="2022-03-18T01:36:18.771" v="824" actId="1076"/>
          <ac:picMkLst>
            <pc:docMk/>
            <pc:sldMk cId="3213347587" sldId="272"/>
            <ac:picMk id="8" creationId="{FD19D373-6796-48DB-AC61-A73EF193687F}"/>
          </ac:picMkLst>
        </pc:picChg>
        <pc:picChg chg="add mod">
          <ac:chgData name="문 정경" userId="31315e12-21ed-4fe4-84e8-7a933f52fe42" providerId="ADAL" clId="{B6B75656-0418-480C-80C5-A49675B7C597}" dt="2022-03-18T01:36:14.498" v="823" actId="1076"/>
          <ac:picMkLst>
            <pc:docMk/>
            <pc:sldMk cId="3213347587" sldId="272"/>
            <ac:picMk id="10" creationId="{9B81EE56-8D0C-4C00-8D3B-F10ED54A9FAB}"/>
          </ac:picMkLst>
        </pc:picChg>
        <pc:picChg chg="add mod">
          <ac:chgData name="문 정경" userId="31315e12-21ed-4fe4-84e8-7a933f52fe42" providerId="ADAL" clId="{B6B75656-0418-480C-80C5-A49675B7C597}" dt="2022-03-18T01:36:18.771" v="824" actId="1076"/>
          <ac:picMkLst>
            <pc:docMk/>
            <pc:sldMk cId="3213347587" sldId="272"/>
            <ac:picMk id="12" creationId="{5AF386F4-2D90-47AE-AD26-0EF2478A9382}"/>
          </ac:picMkLst>
        </pc:picChg>
        <pc:picChg chg="add mod">
          <ac:chgData name="문 정경" userId="31315e12-21ed-4fe4-84e8-7a933f52fe42" providerId="ADAL" clId="{B6B75656-0418-480C-80C5-A49675B7C597}" dt="2022-03-18T01:36:11.682" v="822" actId="1076"/>
          <ac:picMkLst>
            <pc:docMk/>
            <pc:sldMk cId="3213347587" sldId="272"/>
            <ac:picMk id="14" creationId="{15ADDFEC-17A9-4FB1-A80E-18C950D5EB65}"/>
          </ac:picMkLst>
        </pc:picChg>
      </pc:sldChg>
      <pc:sldChg chg="new del">
        <pc:chgData name="문 정경" userId="31315e12-21ed-4fe4-84e8-7a933f52fe42" providerId="ADAL" clId="{B6B75656-0418-480C-80C5-A49675B7C597}" dt="2022-03-18T01:33:48.355" v="605" actId="47"/>
        <pc:sldMkLst>
          <pc:docMk/>
          <pc:sldMk cId="3823232470" sldId="272"/>
        </pc:sldMkLst>
      </pc:sldChg>
      <pc:sldChg chg="addSp delSp modSp new mod">
        <pc:chgData name="문 정경" userId="31315e12-21ed-4fe4-84e8-7a933f52fe42" providerId="ADAL" clId="{B6B75656-0418-480C-80C5-A49675B7C597}" dt="2022-03-18T01:37:47.594" v="1067" actId="1076"/>
        <pc:sldMkLst>
          <pc:docMk/>
          <pc:sldMk cId="3827136602" sldId="273"/>
        </pc:sldMkLst>
        <pc:spChg chg="del">
          <ac:chgData name="문 정경" userId="31315e12-21ed-4fe4-84e8-7a933f52fe42" providerId="ADAL" clId="{B6B75656-0418-480C-80C5-A49675B7C597}" dt="2022-03-18T01:36:32.707" v="826" actId="478"/>
          <ac:spMkLst>
            <pc:docMk/>
            <pc:sldMk cId="3827136602" sldId="273"/>
            <ac:spMk id="2" creationId="{0CB2668D-1AF3-47B2-9A48-1CF80A64BB98}"/>
          </ac:spMkLst>
        </pc:spChg>
        <pc:spChg chg="del">
          <ac:chgData name="문 정경" userId="31315e12-21ed-4fe4-84e8-7a933f52fe42" providerId="ADAL" clId="{B6B75656-0418-480C-80C5-A49675B7C597}" dt="2022-03-18T01:36:33.340" v="827" actId="478"/>
          <ac:spMkLst>
            <pc:docMk/>
            <pc:sldMk cId="3827136602" sldId="273"/>
            <ac:spMk id="3" creationId="{B92D3438-7362-4579-A13F-3A6184994BE2}"/>
          </ac:spMkLst>
        </pc:spChg>
        <pc:spChg chg="add mod">
          <ac:chgData name="문 정경" userId="31315e12-21ed-4fe4-84e8-7a933f52fe42" providerId="ADAL" clId="{B6B75656-0418-480C-80C5-A49675B7C597}" dt="2022-03-18T01:36:59.326" v="846" actId="20577"/>
          <ac:spMkLst>
            <pc:docMk/>
            <pc:sldMk cId="3827136602" sldId="273"/>
            <ac:spMk id="4" creationId="{EFE01F0C-9F32-413B-BA82-2062D05CACB8}"/>
          </ac:spMkLst>
        </pc:spChg>
        <pc:spChg chg="add mod">
          <ac:chgData name="문 정경" userId="31315e12-21ed-4fe4-84e8-7a933f52fe42" providerId="ADAL" clId="{B6B75656-0418-480C-80C5-A49675B7C597}" dt="2022-03-18T01:36:46.371" v="832" actId="20577"/>
          <ac:spMkLst>
            <pc:docMk/>
            <pc:sldMk cId="3827136602" sldId="273"/>
            <ac:spMk id="5" creationId="{0C7BFFC7-1E0C-40B0-B34A-4B84A32BBD74}"/>
          </ac:spMkLst>
        </pc:spChg>
        <pc:spChg chg="add mod">
          <ac:chgData name="문 정경" userId="31315e12-21ed-4fe4-84e8-7a933f52fe42" providerId="ADAL" clId="{B6B75656-0418-480C-80C5-A49675B7C597}" dt="2022-03-18T01:37:38.342" v="1063" actId="20577"/>
          <ac:spMkLst>
            <pc:docMk/>
            <pc:sldMk cId="3827136602" sldId="273"/>
            <ac:spMk id="6" creationId="{5D01806D-3292-43C5-90F2-1CC07D901EEE}"/>
          </ac:spMkLst>
        </pc:spChg>
        <pc:picChg chg="add mod">
          <ac:chgData name="문 정경" userId="31315e12-21ed-4fe4-84e8-7a933f52fe42" providerId="ADAL" clId="{B6B75656-0418-480C-80C5-A49675B7C597}" dt="2022-03-18T01:37:47.594" v="1067" actId="1076"/>
          <ac:picMkLst>
            <pc:docMk/>
            <pc:sldMk cId="3827136602" sldId="273"/>
            <ac:picMk id="8" creationId="{81F35649-5F22-465A-9C21-FA4FCF3E7642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21T02:14:48.296" v="2121" actId="1036"/>
        <pc:sldMkLst>
          <pc:docMk/>
          <pc:sldMk cId="3547433734" sldId="274"/>
        </pc:sldMkLst>
        <pc:spChg chg="del">
          <ac:chgData name="문 정경" userId="31315e12-21ed-4fe4-84e8-7a933f52fe42" providerId="ADAL" clId="{B6B75656-0418-480C-80C5-A49675B7C597}" dt="2022-03-18T01:37:54.097" v="1069" actId="478"/>
          <ac:spMkLst>
            <pc:docMk/>
            <pc:sldMk cId="3547433734" sldId="274"/>
            <ac:spMk id="2" creationId="{6A114355-9EC3-4BE0-974E-31E187A0D56C}"/>
          </ac:spMkLst>
        </pc:spChg>
        <pc:spChg chg="del">
          <ac:chgData name="문 정경" userId="31315e12-21ed-4fe4-84e8-7a933f52fe42" providerId="ADAL" clId="{B6B75656-0418-480C-80C5-A49675B7C597}" dt="2022-03-18T01:37:55.291" v="1070" actId="478"/>
          <ac:spMkLst>
            <pc:docMk/>
            <pc:sldMk cId="3547433734" sldId="274"/>
            <ac:spMk id="3" creationId="{B9306590-39E3-438F-82A6-67F36DF86677}"/>
          </ac:spMkLst>
        </pc:spChg>
        <pc:spChg chg="add mod">
          <ac:chgData name="문 정경" userId="31315e12-21ed-4fe4-84e8-7a933f52fe42" providerId="ADAL" clId="{B6B75656-0418-480C-80C5-A49675B7C597}" dt="2022-03-18T01:38:17.686" v="1097" actId="20577"/>
          <ac:spMkLst>
            <pc:docMk/>
            <pc:sldMk cId="3547433734" sldId="274"/>
            <ac:spMk id="4" creationId="{24670CB4-033B-48E3-9657-0B57D2F5C010}"/>
          </ac:spMkLst>
        </pc:spChg>
        <pc:spChg chg="add mod">
          <ac:chgData name="문 정경" userId="31315e12-21ed-4fe4-84e8-7a933f52fe42" providerId="ADAL" clId="{B6B75656-0418-480C-80C5-A49675B7C597}" dt="2022-03-18T01:38:04.778" v="1071"/>
          <ac:spMkLst>
            <pc:docMk/>
            <pc:sldMk cId="3547433734" sldId="274"/>
            <ac:spMk id="5" creationId="{911426D7-2070-46D8-98B6-D6DCB66723C6}"/>
          </ac:spMkLst>
        </pc:spChg>
        <pc:spChg chg="add mod">
          <ac:chgData name="문 정경" userId="31315e12-21ed-4fe4-84e8-7a933f52fe42" providerId="ADAL" clId="{B6B75656-0418-480C-80C5-A49675B7C597}" dt="2022-03-18T01:39:12.560" v="1441" actId="20577"/>
          <ac:spMkLst>
            <pc:docMk/>
            <pc:sldMk cId="3547433734" sldId="274"/>
            <ac:spMk id="6" creationId="{874215FD-C9BC-475B-A62F-51BCE377AB96}"/>
          </ac:spMkLst>
        </pc:spChg>
        <pc:picChg chg="add mod">
          <ac:chgData name="문 정경" userId="31315e12-21ed-4fe4-84e8-7a933f52fe42" providerId="ADAL" clId="{B6B75656-0418-480C-80C5-A49675B7C597}" dt="2022-03-21T02:13:55.508" v="2108" actId="14100"/>
          <ac:picMkLst>
            <pc:docMk/>
            <pc:sldMk cId="3547433734" sldId="274"/>
            <ac:picMk id="3" creationId="{835FC9A1-DCF8-455A-A7BD-E14BA6031A58}"/>
          </ac:picMkLst>
        </pc:picChg>
        <pc:picChg chg="add del mod">
          <ac:chgData name="문 정경" userId="31315e12-21ed-4fe4-84e8-7a933f52fe42" providerId="ADAL" clId="{B6B75656-0418-480C-80C5-A49675B7C597}" dt="2022-03-21T02:13:31.632" v="2103" actId="478"/>
          <ac:picMkLst>
            <pc:docMk/>
            <pc:sldMk cId="3547433734" sldId="274"/>
            <ac:picMk id="8" creationId="{6F171BC0-DB34-4C26-AD3C-58D3A9AAC06C}"/>
          </ac:picMkLst>
        </pc:picChg>
        <pc:picChg chg="add del mod">
          <ac:chgData name="문 정경" userId="31315e12-21ed-4fe4-84e8-7a933f52fe42" providerId="ADAL" clId="{B6B75656-0418-480C-80C5-A49675B7C597}" dt="2022-03-21T02:14:09.781" v="2112" actId="22"/>
          <ac:picMkLst>
            <pc:docMk/>
            <pc:sldMk cId="3547433734" sldId="274"/>
            <ac:picMk id="9" creationId="{1586E835-F6B4-4CAE-9A03-03C88D130285}"/>
          </ac:picMkLst>
        </pc:picChg>
        <pc:picChg chg="add mod">
          <ac:chgData name="문 정경" userId="31315e12-21ed-4fe4-84e8-7a933f52fe42" providerId="ADAL" clId="{B6B75656-0418-480C-80C5-A49675B7C597}" dt="2022-03-21T02:14:48.296" v="2121" actId="1036"/>
          <ac:picMkLst>
            <pc:docMk/>
            <pc:sldMk cId="3547433734" sldId="274"/>
            <ac:picMk id="11" creationId="{C6B901DF-D598-4632-AFE4-1F1CF7C9C5DD}"/>
          </ac:picMkLst>
        </pc:picChg>
        <pc:picChg chg="add mod">
          <ac:chgData name="문 정경" userId="31315e12-21ed-4fe4-84e8-7a933f52fe42" providerId="ADAL" clId="{B6B75656-0418-480C-80C5-A49675B7C597}" dt="2022-03-21T02:14:34.820" v="2116" actId="1076"/>
          <ac:picMkLst>
            <pc:docMk/>
            <pc:sldMk cId="3547433734" sldId="274"/>
            <ac:picMk id="13" creationId="{A12C2832-657F-4847-B10E-D6DC4BDF62F3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0:47.698" v="1723" actId="1076"/>
        <pc:sldMkLst>
          <pc:docMk/>
          <pc:sldMk cId="2315938269" sldId="275"/>
        </pc:sldMkLst>
        <pc:spChg chg="del">
          <ac:chgData name="문 정경" userId="31315e12-21ed-4fe4-84e8-7a933f52fe42" providerId="ADAL" clId="{B6B75656-0418-480C-80C5-A49675B7C597}" dt="2022-03-18T01:39:35.609" v="1447" actId="478"/>
          <ac:spMkLst>
            <pc:docMk/>
            <pc:sldMk cId="2315938269" sldId="275"/>
            <ac:spMk id="2" creationId="{DB201A6C-0560-412D-AB1F-DBFBF88CC5C1}"/>
          </ac:spMkLst>
        </pc:spChg>
        <pc:spChg chg="del">
          <ac:chgData name="문 정경" userId="31315e12-21ed-4fe4-84e8-7a933f52fe42" providerId="ADAL" clId="{B6B75656-0418-480C-80C5-A49675B7C597}" dt="2022-03-18T01:39:36.532" v="1448" actId="478"/>
          <ac:spMkLst>
            <pc:docMk/>
            <pc:sldMk cId="2315938269" sldId="275"/>
            <ac:spMk id="3" creationId="{053D1973-D439-4023-94B6-05E753561183}"/>
          </ac:spMkLst>
        </pc:spChg>
        <pc:spChg chg="add mod">
          <ac:chgData name="문 정경" userId="31315e12-21ed-4fe4-84e8-7a933f52fe42" providerId="ADAL" clId="{B6B75656-0418-480C-80C5-A49675B7C597}" dt="2022-03-18T01:39:55.910" v="1474" actId="20577"/>
          <ac:spMkLst>
            <pc:docMk/>
            <pc:sldMk cId="2315938269" sldId="275"/>
            <ac:spMk id="4" creationId="{943D22A7-2880-472B-BC10-16955A787ED9}"/>
          </ac:spMkLst>
        </pc:spChg>
        <pc:spChg chg="add mod">
          <ac:chgData name="문 정경" userId="31315e12-21ed-4fe4-84e8-7a933f52fe42" providerId="ADAL" clId="{B6B75656-0418-480C-80C5-A49675B7C597}" dt="2022-03-18T01:39:41.074" v="1449"/>
          <ac:spMkLst>
            <pc:docMk/>
            <pc:sldMk cId="2315938269" sldId="275"/>
            <ac:spMk id="5" creationId="{95BF34DA-F5CB-42F6-8AF8-D41332C059F8}"/>
          </ac:spMkLst>
        </pc:spChg>
        <pc:spChg chg="add mod">
          <ac:chgData name="문 정경" userId="31315e12-21ed-4fe4-84e8-7a933f52fe42" providerId="ADAL" clId="{B6B75656-0418-480C-80C5-A49675B7C597}" dt="2022-03-18T01:40:36.191" v="1718" actId="20577"/>
          <ac:spMkLst>
            <pc:docMk/>
            <pc:sldMk cId="2315938269" sldId="275"/>
            <ac:spMk id="6" creationId="{86A9E237-12B0-496C-8F88-D2E03ADBFE25}"/>
          </ac:spMkLst>
        </pc:spChg>
        <pc:picChg chg="add mod">
          <ac:chgData name="문 정경" userId="31315e12-21ed-4fe4-84e8-7a933f52fe42" providerId="ADAL" clId="{B6B75656-0418-480C-80C5-A49675B7C597}" dt="2022-03-18T01:40:47.698" v="1723" actId="1076"/>
          <ac:picMkLst>
            <pc:docMk/>
            <pc:sldMk cId="2315938269" sldId="275"/>
            <ac:picMk id="8" creationId="{282D8E3D-99E5-4489-8AA6-D8B7CE2A0EA4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2:56.439" v="1820" actId="20577"/>
        <pc:sldMkLst>
          <pc:docMk/>
          <pc:sldMk cId="1491927686" sldId="276"/>
        </pc:sldMkLst>
        <pc:spChg chg="del">
          <ac:chgData name="문 정경" userId="31315e12-21ed-4fe4-84e8-7a933f52fe42" providerId="ADAL" clId="{B6B75656-0418-480C-80C5-A49675B7C597}" dt="2022-03-18T01:40:54.724" v="1725" actId="478"/>
          <ac:spMkLst>
            <pc:docMk/>
            <pc:sldMk cId="1491927686" sldId="276"/>
            <ac:spMk id="2" creationId="{A3CA2CB4-9647-456D-931C-98D374E47FBA}"/>
          </ac:spMkLst>
        </pc:spChg>
        <pc:spChg chg="del">
          <ac:chgData name="문 정경" userId="31315e12-21ed-4fe4-84e8-7a933f52fe42" providerId="ADAL" clId="{B6B75656-0418-480C-80C5-A49675B7C597}" dt="2022-03-18T01:40:56.148" v="1726" actId="478"/>
          <ac:spMkLst>
            <pc:docMk/>
            <pc:sldMk cId="1491927686" sldId="276"/>
            <ac:spMk id="3" creationId="{342DF485-834D-4899-8A6B-275E4CB067C1}"/>
          </ac:spMkLst>
        </pc:spChg>
        <pc:spChg chg="add mod">
          <ac:chgData name="문 정경" userId="31315e12-21ed-4fe4-84e8-7a933f52fe42" providerId="ADAL" clId="{B6B75656-0418-480C-80C5-A49675B7C597}" dt="2022-03-18T01:41:24.298" v="1796"/>
          <ac:spMkLst>
            <pc:docMk/>
            <pc:sldMk cId="1491927686" sldId="276"/>
            <ac:spMk id="4" creationId="{70070230-E0CE-448B-826E-90F0CFF5B979}"/>
          </ac:spMkLst>
        </pc:spChg>
        <pc:spChg chg="add mod">
          <ac:chgData name="문 정경" userId="31315e12-21ed-4fe4-84e8-7a933f52fe42" providerId="ADAL" clId="{B6B75656-0418-480C-80C5-A49675B7C597}" dt="2022-03-18T01:42:56.439" v="1820" actId="20577"/>
          <ac:spMkLst>
            <pc:docMk/>
            <pc:sldMk cId="1491927686" sldId="276"/>
            <ac:spMk id="5" creationId="{5B155571-E9C9-487B-BDA1-89571371FF5E}"/>
          </ac:spMkLst>
        </pc:spChg>
        <pc:picChg chg="add del mod">
          <ac:chgData name="문 정경" userId="31315e12-21ed-4fe4-84e8-7a933f52fe42" providerId="ADAL" clId="{B6B75656-0418-480C-80C5-A49675B7C597}" dt="2022-03-18T01:42:07.309" v="1806" actId="478"/>
          <ac:picMkLst>
            <pc:docMk/>
            <pc:sldMk cId="1491927686" sldId="276"/>
            <ac:picMk id="7" creationId="{2F62129A-A0C7-4D1C-B4F4-7DE66C52F696}"/>
          </ac:picMkLst>
        </pc:picChg>
        <pc:picChg chg="add mod">
          <ac:chgData name="문 정경" userId="31315e12-21ed-4fe4-84e8-7a933f52fe42" providerId="ADAL" clId="{B6B75656-0418-480C-80C5-A49675B7C597}" dt="2022-03-18T01:42:12.571" v="1809" actId="1076"/>
          <ac:picMkLst>
            <pc:docMk/>
            <pc:sldMk cId="1491927686" sldId="276"/>
            <ac:picMk id="9" creationId="{4B669427-84E4-4B64-832A-358060B14077}"/>
          </ac:picMkLst>
        </pc:picChg>
        <pc:picChg chg="add mod">
          <ac:chgData name="문 정경" userId="31315e12-21ed-4fe4-84e8-7a933f52fe42" providerId="ADAL" clId="{B6B75656-0418-480C-80C5-A49675B7C597}" dt="2022-03-18T01:42:42.025" v="1815" actId="1076"/>
          <ac:picMkLst>
            <pc:docMk/>
            <pc:sldMk cId="1491927686" sldId="276"/>
            <ac:picMk id="11" creationId="{96D33C6C-C013-4417-AC89-8A18B262AF86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3:50.186" v="1849" actId="1076"/>
        <pc:sldMkLst>
          <pc:docMk/>
          <pc:sldMk cId="4046804416" sldId="277"/>
        </pc:sldMkLst>
        <pc:spChg chg="del">
          <ac:chgData name="문 정경" userId="31315e12-21ed-4fe4-84e8-7a933f52fe42" providerId="ADAL" clId="{B6B75656-0418-480C-80C5-A49675B7C597}" dt="2022-03-18T01:42:48.251" v="1817" actId="478"/>
          <ac:spMkLst>
            <pc:docMk/>
            <pc:sldMk cId="4046804416" sldId="277"/>
            <ac:spMk id="2" creationId="{5770EB7B-A128-4580-93F3-88F65DB40F79}"/>
          </ac:spMkLst>
        </pc:spChg>
        <pc:spChg chg="del">
          <ac:chgData name="문 정경" userId="31315e12-21ed-4fe4-84e8-7a933f52fe42" providerId="ADAL" clId="{B6B75656-0418-480C-80C5-A49675B7C597}" dt="2022-03-18T01:42:49.093" v="1818" actId="478"/>
          <ac:spMkLst>
            <pc:docMk/>
            <pc:sldMk cId="4046804416" sldId="277"/>
            <ac:spMk id="3" creationId="{45B089D3-7E18-482A-9606-FB0C06B4B232}"/>
          </ac:spMkLst>
        </pc:spChg>
        <pc:spChg chg="add mod">
          <ac:chgData name="문 정경" userId="31315e12-21ed-4fe4-84e8-7a933f52fe42" providerId="ADAL" clId="{B6B75656-0418-480C-80C5-A49675B7C597}" dt="2022-03-18T01:43:10.740" v="1833" actId="20577"/>
          <ac:spMkLst>
            <pc:docMk/>
            <pc:sldMk cId="4046804416" sldId="277"/>
            <ac:spMk id="4" creationId="{12098FF5-A8E1-488C-A370-B750751CF3E2}"/>
          </ac:spMkLst>
        </pc:spChg>
        <pc:spChg chg="add mod">
          <ac:chgData name="문 정경" userId="31315e12-21ed-4fe4-84e8-7a933f52fe42" providerId="ADAL" clId="{B6B75656-0418-480C-80C5-A49675B7C597}" dt="2022-03-18T01:43:00.388" v="1821"/>
          <ac:spMkLst>
            <pc:docMk/>
            <pc:sldMk cId="4046804416" sldId="277"/>
            <ac:spMk id="5" creationId="{4BABDF4E-B9A6-462C-8275-B1B01804C279}"/>
          </ac:spMkLst>
        </pc:spChg>
        <pc:picChg chg="add mod">
          <ac:chgData name="문 정경" userId="31315e12-21ed-4fe4-84e8-7a933f52fe42" providerId="ADAL" clId="{B6B75656-0418-480C-80C5-A49675B7C597}" dt="2022-03-18T01:43:29.483" v="1841" actId="1076"/>
          <ac:picMkLst>
            <pc:docMk/>
            <pc:sldMk cId="4046804416" sldId="277"/>
            <ac:picMk id="7" creationId="{7E438FD8-36A7-4BB8-AF05-6F8AC9CBFE71}"/>
          </ac:picMkLst>
        </pc:picChg>
        <pc:picChg chg="add mod">
          <ac:chgData name="문 정경" userId="31315e12-21ed-4fe4-84e8-7a933f52fe42" providerId="ADAL" clId="{B6B75656-0418-480C-80C5-A49675B7C597}" dt="2022-03-18T01:43:50.186" v="1849" actId="1076"/>
          <ac:picMkLst>
            <pc:docMk/>
            <pc:sldMk cId="4046804416" sldId="277"/>
            <ac:picMk id="9" creationId="{5C0A4F80-B585-4C19-9DEA-E6B1768F635D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4:37.322" v="1871" actId="1076"/>
        <pc:sldMkLst>
          <pc:docMk/>
          <pc:sldMk cId="2961168086" sldId="278"/>
        </pc:sldMkLst>
        <pc:spChg chg="del">
          <ac:chgData name="문 정경" userId="31315e12-21ed-4fe4-84e8-7a933f52fe42" providerId="ADAL" clId="{B6B75656-0418-480C-80C5-A49675B7C597}" dt="2022-03-18T01:43:44.219" v="1846" actId="478"/>
          <ac:spMkLst>
            <pc:docMk/>
            <pc:sldMk cId="2961168086" sldId="278"/>
            <ac:spMk id="2" creationId="{BA24DD62-0A99-479F-8A81-57B9E815A2AB}"/>
          </ac:spMkLst>
        </pc:spChg>
        <pc:spChg chg="del">
          <ac:chgData name="문 정경" userId="31315e12-21ed-4fe4-84e8-7a933f52fe42" providerId="ADAL" clId="{B6B75656-0418-480C-80C5-A49675B7C597}" dt="2022-03-18T01:43:45.052" v="1847" actId="478"/>
          <ac:spMkLst>
            <pc:docMk/>
            <pc:sldMk cId="2961168086" sldId="278"/>
            <ac:spMk id="3" creationId="{6D842449-2925-4056-BAFA-6A03B63A8ED5}"/>
          </ac:spMkLst>
        </pc:spChg>
        <pc:spChg chg="add mod">
          <ac:chgData name="문 정경" userId="31315e12-21ed-4fe4-84e8-7a933f52fe42" providerId="ADAL" clId="{B6B75656-0418-480C-80C5-A49675B7C597}" dt="2022-03-18T01:44:27.830" v="1868" actId="20577"/>
          <ac:spMkLst>
            <pc:docMk/>
            <pc:sldMk cId="2961168086" sldId="278"/>
            <ac:spMk id="4" creationId="{AAE23882-9EE7-41AE-8E62-39FBB09626C2}"/>
          </ac:spMkLst>
        </pc:spChg>
        <pc:spChg chg="add mod">
          <ac:chgData name="문 정경" userId="31315e12-21ed-4fe4-84e8-7a933f52fe42" providerId="ADAL" clId="{B6B75656-0418-480C-80C5-A49675B7C597}" dt="2022-03-18T01:43:55.781" v="1850"/>
          <ac:spMkLst>
            <pc:docMk/>
            <pc:sldMk cId="2961168086" sldId="278"/>
            <ac:spMk id="5" creationId="{A23E3D4E-0DBA-4E01-89E4-ED92ED1FC63D}"/>
          </ac:spMkLst>
        </pc:spChg>
        <pc:picChg chg="add mod">
          <ac:chgData name="문 정경" userId="31315e12-21ed-4fe4-84e8-7a933f52fe42" providerId="ADAL" clId="{B6B75656-0418-480C-80C5-A49675B7C597}" dt="2022-03-18T01:44:11.563" v="1855" actId="1076"/>
          <ac:picMkLst>
            <pc:docMk/>
            <pc:sldMk cId="2961168086" sldId="278"/>
            <ac:picMk id="7" creationId="{B16D17D5-1545-4AFE-BEEB-4A8CE0F44A6B}"/>
          </ac:picMkLst>
        </pc:picChg>
        <pc:picChg chg="add mod">
          <ac:chgData name="문 정경" userId="31315e12-21ed-4fe4-84e8-7a933f52fe42" providerId="ADAL" clId="{B6B75656-0418-480C-80C5-A49675B7C597}" dt="2022-03-18T01:44:37.322" v="1871" actId="1076"/>
          <ac:picMkLst>
            <pc:docMk/>
            <pc:sldMk cId="2961168086" sldId="278"/>
            <ac:picMk id="9" creationId="{5225416A-5D77-4CE1-AEEC-7F7630076D26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6:02.483" v="1941" actId="20577"/>
        <pc:sldMkLst>
          <pc:docMk/>
          <pc:sldMk cId="921945890" sldId="279"/>
        </pc:sldMkLst>
        <pc:spChg chg="del">
          <ac:chgData name="문 정경" userId="31315e12-21ed-4fe4-84e8-7a933f52fe42" providerId="ADAL" clId="{B6B75656-0418-480C-80C5-A49675B7C597}" dt="2022-03-18T01:44:42.045" v="1873" actId="478"/>
          <ac:spMkLst>
            <pc:docMk/>
            <pc:sldMk cId="921945890" sldId="279"/>
            <ac:spMk id="2" creationId="{1AE469C9-1E81-4CC3-BA21-3CAA317DB2A4}"/>
          </ac:spMkLst>
        </pc:spChg>
        <pc:spChg chg="del">
          <ac:chgData name="문 정경" userId="31315e12-21ed-4fe4-84e8-7a933f52fe42" providerId="ADAL" clId="{B6B75656-0418-480C-80C5-A49675B7C597}" dt="2022-03-18T01:44:43.219" v="1874" actId="478"/>
          <ac:spMkLst>
            <pc:docMk/>
            <pc:sldMk cId="921945890" sldId="279"/>
            <ac:spMk id="3" creationId="{7B166A07-ABCB-455E-A58A-0E6A4EC12294}"/>
          </ac:spMkLst>
        </pc:spChg>
        <pc:spChg chg="add mod">
          <ac:chgData name="문 정경" userId="31315e12-21ed-4fe4-84e8-7a933f52fe42" providerId="ADAL" clId="{B6B75656-0418-480C-80C5-A49675B7C597}" dt="2022-03-18T01:46:02.483" v="1941" actId="20577"/>
          <ac:spMkLst>
            <pc:docMk/>
            <pc:sldMk cId="921945890" sldId="279"/>
            <ac:spMk id="4" creationId="{23A00908-82E6-41FF-ACAF-5191DA820E89}"/>
          </ac:spMkLst>
        </pc:spChg>
        <pc:spChg chg="add mod">
          <ac:chgData name="문 정경" userId="31315e12-21ed-4fe4-84e8-7a933f52fe42" providerId="ADAL" clId="{B6B75656-0418-480C-80C5-A49675B7C597}" dt="2022-03-18T01:44:46.634" v="1875"/>
          <ac:spMkLst>
            <pc:docMk/>
            <pc:sldMk cId="921945890" sldId="279"/>
            <ac:spMk id="5" creationId="{68535EAB-3C56-47C9-AC98-216972EFF947}"/>
          </ac:spMkLst>
        </pc:spChg>
        <pc:picChg chg="add mod">
          <ac:chgData name="문 정경" userId="31315e12-21ed-4fe4-84e8-7a933f52fe42" providerId="ADAL" clId="{B6B75656-0418-480C-80C5-A49675B7C597}" dt="2022-03-18T01:45:10.922" v="1896" actId="1076"/>
          <ac:picMkLst>
            <pc:docMk/>
            <pc:sldMk cId="921945890" sldId="279"/>
            <ac:picMk id="7" creationId="{F42D07D3-069F-47A6-A7FD-9CC2DEB768AE}"/>
          </ac:picMkLst>
        </pc:picChg>
        <pc:picChg chg="add mod">
          <ac:chgData name="문 정경" userId="31315e12-21ed-4fe4-84e8-7a933f52fe42" providerId="ADAL" clId="{B6B75656-0418-480C-80C5-A49675B7C597}" dt="2022-03-18T01:45:25.082" v="1903" actId="1076"/>
          <ac:picMkLst>
            <pc:docMk/>
            <pc:sldMk cId="921945890" sldId="279"/>
            <ac:picMk id="9" creationId="{3B492656-1A72-4B60-8748-44D4A067D84A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7:12.754" v="1980" actId="1076"/>
        <pc:sldMkLst>
          <pc:docMk/>
          <pc:sldMk cId="1360105539" sldId="280"/>
        </pc:sldMkLst>
        <pc:spChg chg="del">
          <ac:chgData name="문 정경" userId="31315e12-21ed-4fe4-84e8-7a933f52fe42" providerId="ADAL" clId="{B6B75656-0418-480C-80C5-A49675B7C597}" dt="2022-03-18T01:45:30.076" v="1905" actId="478"/>
          <ac:spMkLst>
            <pc:docMk/>
            <pc:sldMk cId="1360105539" sldId="280"/>
            <ac:spMk id="2" creationId="{2BCA4E53-B38B-4067-839C-62CE60483FD8}"/>
          </ac:spMkLst>
        </pc:spChg>
        <pc:spChg chg="del">
          <ac:chgData name="문 정경" userId="31315e12-21ed-4fe4-84e8-7a933f52fe42" providerId="ADAL" clId="{B6B75656-0418-480C-80C5-A49675B7C597}" dt="2022-03-18T01:45:32.908" v="1906" actId="478"/>
          <ac:spMkLst>
            <pc:docMk/>
            <pc:sldMk cId="1360105539" sldId="280"/>
            <ac:spMk id="3" creationId="{27FF82CD-2341-4CB7-AF69-AD15338C9A59}"/>
          </ac:spMkLst>
        </pc:spChg>
        <pc:spChg chg="add mod">
          <ac:chgData name="문 정경" userId="31315e12-21ed-4fe4-84e8-7a933f52fe42" providerId="ADAL" clId="{B6B75656-0418-480C-80C5-A49675B7C597}" dt="2022-03-18T01:46:28.127" v="1964"/>
          <ac:spMkLst>
            <pc:docMk/>
            <pc:sldMk cId="1360105539" sldId="280"/>
            <ac:spMk id="4" creationId="{6F0DD07A-A04D-4D58-99F0-7599120AA55F}"/>
          </ac:spMkLst>
        </pc:spChg>
        <pc:spChg chg="add mod">
          <ac:chgData name="문 정경" userId="31315e12-21ed-4fe4-84e8-7a933f52fe42" providerId="ADAL" clId="{B6B75656-0418-480C-80C5-A49675B7C597}" dt="2022-03-18T01:45:36.303" v="1907"/>
          <ac:spMkLst>
            <pc:docMk/>
            <pc:sldMk cId="1360105539" sldId="280"/>
            <ac:spMk id="5" creationId="{7D7A9EDC-D1D3-41E2-9D7B-869B54BE7B26}"/>
          </ac:spMkLst>
        </pc:spChg>
        <pc:picChg chg="add mod">
          <ac:chgData name="문 정경" userId="31315e12-21ed-4fe4-84e8-7a933f52fe42" providerId="ADAL" clId="{B6B75656-0418-480C-80C5-A49675B7C597}" dt="2022-03-18T01:46:50.771" v="1972" actId="1076"/>
          <ac:picMkLst>
            <pc:docMk/>
            <pc:sldMk cId="1360105539" sldId="280"/>
            <ac:picMk id="7" creationId="{241EEA77-5130-41D8-A842-87BABDDED1DA}"/>
          </ac:picMkLst>
        </pc:picChg>
        <pc:picChg chg="add mod">
          <ac:chgData name="문 정경" userId="31315e12-21ed-4fe4-84e8-7a933f52fe42" providerId="ADAL" clId="{B6B75656-0418-480C-80C5-A49675B7C597}" dt="2022-03-18T01:47:12.754" v="1980" actId="1076"/>
          <ac:picMkLst>
            <pc:docMk/>
            <pc:sldMk cId="1360105539" sldId="280"/>
            <ac:picMk id="9" creationId="{28009C0C-9162-4BAD-AFA8-F68437900378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48:25.538" v="2023" actId="1076"/>
        <pc:sldMkLst>
          <pc:docMk/>
          <pc:sldMk cId="499338545" sldId="281"/>
        </pc:sldMkLst>
        <pc:spChg chg="del">
          <ac:chgData name="문 정경" userId="31315e12-21ed-4fe4-84e8-7a933f52fe42" providerId="ADAL" clId="{B6B75656-0418-480C-80C5-A49675B7C597}" dt="2022-03-18T01:47:16.796" v="1982" actId="478"/>
          <ac:spMkLst>
            <pc:docMk/>
            <pc:sldMk cId="499338545" sldId="281"/>
            <ac:spMk id="2" creationId="{AAC8CC33-5487-4FB7-826F-FCD67E7B87D8}"/>
          </ac:spMkLst>
        </pc:spChg>
        <pc:spChg chg="del">
          <ac:chgData name="문 정경" userId="31315e12-21ed-4fe4-84e8-7a933f52fe42" providerId="ADAL" clId="{B6B75656-0418-480C-80C5-A49675B7C597}" dt="2022-03-18T01:47:18.025" v="1983" actId="478"/>
          <ac:spMkLst>
            <pc:docMk/>
            <pc:sldMk cId="499338545" sldId="281"/>
            <ac:spMk id="3" creationId="{8287B979-D078-482B-901A-4E98403720DD}"/>
          </ac:spMkLst>
        </pc:spChg>
        <pc:spChg chg="add mod">
          <ac:chgData name="문 정경" userId="31315e12-21ed-4fe4-84e8-7a933f52fe42" providerId="ADAL" clId="{B6B75656-0418-480C-80C5-A49675B7C597}" dt="2022-03-18T01:47:38.787" v="2007"/>
          <ac:spMkLst>
            <pc:docMk/>
            <pc:sldMk cId="499338545" sldId="281"/>
            <ac:spMk id="4" creationId="{175303A7-F868-4140-B5DB-19F71F39218F}"/>
          </ac:spMkLst>
        </pc:spChg>
        <pc:spChg chg="add mod">
          <ac:chgData name="문 정경" userId="31315e12-21ed-4fe4-84e8-7a933f52fe42" providerId="ADAL" clId="{B6B75656-0418-480C-80C5-A49675B7C597}" dt="2022-03-18T01:47:27.328" v="1984"/>
          <ac:spMkLst>
            <pc:docMk/>
            <pc:sldMk cId="499338545" sldId="281"/>
            <ac:spMk id="5" creationId="{FC36D075-7219-403E-BB65-D92D7B1BC706}"/>
          </ac:spMkLst>
        </pc:spChg>
        <pc:picChg chg="add mod">
          <ac:chgData name="문 정경" userId="31315e12-21ed-4fe4-84e8-7a933f52fe42" providerId="ADAL" clId="{B6B75656-0418-480C-80C5-A49675B7C597}" dt="2022-03-18T01:48:15.722" v="2020" actId="1076"/>
          <ac:picMkLst>
            <pc:docMk/>
            <pc:sldMk cId="499338545" sldId="281"/>
            <ac:picMk id="7" creationId="{C6E4F179-6525-4D4B-BF48-1511BFF82842}"/>
          </ac:picMkLst>
        </pc:picChg>
        <pc:picChg chg="add mod">
          <ac:chgData name="문 정경" userId="31315e12-21ed-4fe4-84e8-7a933f52fe42" providerId="ADAL" clId="{B6B75656-0418-480C-80C5-A49675B7C597}" dt="2022-03-18T01:48:25.538" v="2023" actId="1076"/>
          <ac:picMkLst>
            <pc:docMk/>
            <pc:sldMk cId="499338545" sldId="281"/>
            <ac:picMk id="9" creationId="{5531C61D-8F70-4CF3-9254-DD7F00F27562}"/>
          </ac:picMkLst>
        </pc:picChg>
      </pc:sldChg>
      <pc:sldChg chg="addSp delSp modSp new mod">
        <pc:chgData name="문 정경" userId="31315e12-21ed-4fe4-84e8-7a933f52fe42" providerId="ADAL" clId="{B6B75656-0418-480C-80C5-A49675B7C597}" dt="2022-03-18T01:50:21.357" v="2075" actId="255"/>
        <pc:sldMkLst>
          <pc:docMk/>
          <pc:sldMk cId="3662299651" sldId="282"/>
        </pc:sldMkLst>
        <pc:spChg chg="del">
          <ac:chgData name="문 정경" userId="31315e12-21ed-4fe4-84e8-7a933f52fe42" providerId="ADAL" clId="{B6B75656-0418-480C-80C5-A49675B7C597}" dt="2022-03-18T01:48:36.621" v="2025" actId="478"/>
          <ac:spMkLst>
            <pc:docMk/>
            <pc:sldMk cId="3662299651" sldId="282"/>
            <ac:spMk id="2" creationId="{8A7D21F4-72CF-478B-B989-39BD0D385521}"/>
          </ac:spMkLst>
        </pc:spChg>
        <pc:spChg chg="del">
          <ac:chgData name="문 정경" userId="31315e12-21ed-4fe4-84e8-7a933f52fe42" providerId="ADAL" clId="{B6B75656-0418-480C-80C5-A49675B7C597}" dt="2022-03-18T01:48:37.717" v="2026" actId="478"/>
          <ac:spMkLst>
            <pc:docMk/>
            <pc:sldMk cId="3662299651" sldId="282"/>
            <ac:spMk id="3" creationId="{94DDA170-017F-42EF-96AC-CBF50CB8C786}"/>
          </ac:spMkLst>
        </pc:spChg>
        <pc:spChg chg="add mod">
          <ac:chgData name="문 정경" userId="31315e12-21ed-4fe4-84e8-7a933f52fe42" providerId="ADAL" clId="{B6B75656-0418-480C-80C5-A49675B7C597}" dt="2022-03-18T01:48:50.651" v="2044"/>
          <ac:spMkLst>
            <pc:docMk/>
            <pc:sldMk cId="3662299651" sldId="282"/>
            <ac:spMk id="4" creationId="{ACFBB919-E9A7-4189-9EAC-3A621906B16F}"/>
          </ac:spMkLst>
        </pc:spChg>
        <pc:spChg chg="add mod">
          <ac:chgData name="문 정경" userId="31315e12-21ed-4fe4-84e8-7a933f52fe42" providerId="ADAL" clId="{B6B75656-0418-480C-80C5-A49675B7C597}" dt="2022-03-18T01:48:41.226" v="2027"/>
          <ac:spMkLst>
            <pc:docMk/>
            <pc:sldMk cId="3662299651" sldId="282"/>
            <ac:spMk id="5" creationId="{3030C3AE-CECC-49BE-B679-1FF59055FB85}"/>
          </ac:spMkLst>
        </pc:spChg>
        <pc:spChg chg="add mod">
          <ac:chgData name="문 정경" userId="31315e12-21ed-4fe4-84e8-7a933f52fe42" providerId="ADAL" clId="{B6B75656-0418-480C-80C5-A49675B7C597}" dt="2022-03-18T01:50:21.357" v="2075" actId="255"/>
          <ac:spMkLst>
            <pc:docMk/>
            <pc:sldMk cId="3662299651" sldId="282"/>
            <ac:spMk id="10" creationId="{E3630542-6D19-4E84-989F-E35AB18B4718}"/>
          </ac:spMkLst>
        </pc:spChg>
        <pc:spChg chg="add mod">
          <ac:chgData name="문 정경" userId="31315e12-21ed-4fe4-84e8-7a933f52fe42" providerId="ADAL" clId="{B6B75656-0418-480C-80C5-A49675B7C597}" dt="2022-03-18T01:50:21.357" v="2075" actId="255"/>
          <ac:spMkLst>
            <pc:docMk/>
            <pc:sldMk cId="3662299651" sldId="282"/>
            <ac:spMk id="11" creationId="{4906B16E-37DE-44C0-BCF7-86A7C5AD5321}"/>
          </ac:spMkLst>
        </pc:spChg>
        <pc:spChg chg="add mod">
          <ac:chgData name="문 정경" userId="31315e12-21ed-4fe4-84e8-7a933f52fe42" providerId="ADAL" clId="{B6B75656-0418-480C-80C5-A49675B7C597}" dt="2022-03-18T01:50:21.357" v="2075" actId="255"/>
          <ac:spMkLst>
            <pc:docMk/>
            <pc:sldMk cId="3662299651" sldId="282"/>
            <ac:spMk id="12" creationId="{198A488E-7F3C-4326-B0DA-C984D84777EA}"/>
          </ac:spMkLst>
        </pc:spChg>
        <pc:picChg chg="add del mod">
          <ac:chgData name="문 정경" userId="31315e12-21ed-4fe4-84e8-7a933f52fe42" providerId="ADAL" clId="{B6B75656-0418-480C-80C5-A49675B7C597}" dt="2022-03-18T01:49:32.950" v="2049" actId="478"/>
          <ac:picMkLst>
            <pc:docMk/>
            <pc:sldMk cId="3662299651" sldId="282"/>
            <ac:picMk id="7" creationId="{438706EC-75A7-4B94-B095-4A7F2AE6AB8A}"/>
          </ac:picMkLst>
        </pc:picChg>
        <pc:picChg chg="add mod">
          <ac:chgData name="문 정경" userId="31315e12-21ed-4fe4-84e8-7a933f52fe42" providerId="ADAL" clId="{B6B75656-0418-480C-80C5-A49675B7C597}" dt="2022-03-18T01:49:38.722" v="2052" actId="1076"/>
          <ac:picMkLst>
            <pc:docMk/>
            <pc:sldMk cId="3662299651" sldId="282"/>
            <ac:picMk id="9" creationId="{3B3E4701-9AB0-4560-AFC3-5BAD3399D7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FF46-CFDE-4B36-9759-6D0C12731F42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FB883-B307-4ACD-BAE2-452854032C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3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05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32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797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9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55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01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64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78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717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90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4C9D6-A965-4357-ACFB-1760668D0AC5}" type="datetimeFigureOut">
              <a:rPr lang="ko-KR" altLang="en-US" smtClean="0"/>
              <a:t>2022-03-21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EA783-184A-428B-86FF-350DE4B1BCB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333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82.png"/><Relationship Id="rId7" Type="http://schemas.openxmlformats.org/officeDocument/2006/relationships/image" Target="../media/image51.png"/><Relationship Id="rId12" Type="http://schemas.openxmlformats.org/officeDocument/2006/relationships/image" Target="../media/image8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svg"/><Relationship Id="rId4" Type="http://schemas.openxmlformats.org/officeDocument/2006/relationships/image" Target="../media/image83.svg"/><Relationship Id="rId9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svg"/><Relationship Id="rId4" Type="http://schemas.openxmlformats.org/officeDocument/2006/relationships/image" Target="../media/image1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svg"/><Relationship Id="rId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18" Type="http://schemas.openxmlformats.org/officeDocument/2006/relationships/image" Target="../media/image45.png"/><Relationship Id="rId3" Type="http://schemas.openxmlformats.org/officeDocument/2006/relationships/image" Target="../media/image30.svg"/><Relationship Id="rId21" Type="http://schemas.openxmlformats.org/officeDocument/2006/relationships/image" Target="../media/image48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19" Type="http://schemas.openxmlformats.org/officeDocument/2006/relationships/image" Target="../media/image46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7AB3771D-66BF-4DF8-8930-F64FC9CC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163" y="1556657"/>
            <a:ext cx="2408237" cy="688067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B111550-9850-4BD1-B61F-7701C09F6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163" y="1645557"/>
            <a:ext cx="6823075" cy="3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0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7C30CA-5421-43CB-92FE-70919C3E3335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Date Picker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E73C8C-7959-4306-BB1D-EC0E023CE38F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1BA36D-D92B-4D49-882E-35C330F12885}"/>
              </a:ext>
            </a:extLst>
          </p:cNvPr>
          <p:cNvSpPr txBox="1"/>
          <p:nvPr/>
        </p:nvSpPr>
        <p:spPr>
          <a:xfrm>
            <a:off x="355599" y="1294248"/>
            <a:ext cx="851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Date Picker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는 사용자가 날짜 입력 폼을 사용할 때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아이콘을 클릭하면 뜨는 달력형태의 팝업으로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익숙한 달력의 </a:t>
            </a:r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메타포를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통해 편리하게 날짜를 선택할 수 있고 현재 날짜가 기본적으로 표시되어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 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22038C-6759-4393-A991-259A10BC6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61" y="2100558"/>
            <a:ext cx="2315782" cy="27190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73E857-DC8A-4C7B-9C91-624FA9B5D426}"/>
              </a:ext>
            </a:extLst>
          </p:cNvPr>
          <p:cNvSpPr txBox="1"/>
          <p:nvPr/>
        </p:nvSpPr>
        <p:spPr>
          <a:xfrm>
            <a:off x="428625" y="2051247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8B8B8B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Normal</a:t>
            </a:r>
            <a:endParaRPr lang="ko-KR" altLang="en-US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E5F3BF-F8C9-49CD-AF27-1E54984B6D5A}"/>
              </a:ext>
            </a:extLst>
          </p:cNvPr>
          <p:cNvSpPr txBox="1"/>
          <p:nvPr/>
        </p:nvSpPr>
        <p:spPr>
          <a:xfrm>
            <a:off x="428625" y="2857064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8B8B8B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Mousover</a:t>
            </a:r>
            <a:r>
              <a:rPr lang="en-US" altLang="ko-KR" sz="1100" dirty="0">
                <a:solidFill>
                  <a:srgbClr val="8B8B8B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/Focused/Pushed</a:t>
            </a:r>
            <a:endParaRPr lang="ko-KR" altLang="en-US" sz="1100" dirty="0"/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E3994868-879A-4C7C-8B90-BB321897C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524" y="3781426"/>
            <a:ext cx="1657350" cy="93345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C9015B07-6B1A-4CBC-A64F-13F773C4B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524" y="2382813"/>
            <a:ext cx="1752600" cy="2857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2F2CCDD-DC15-4D23-9C44-18FCB4071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3030" y="2439963"/>
            <a:ext cx="161925" cy="17145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E7BD39A6-D703-41CA-A8B4-94DB5FD404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524" y="3223775"/>
            <a:ext cx="1752600" cy="2952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CC57656A-A7DC-4F9C-862B-9CB63F5230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52635" y="3276275"/>
            <a:ext cx="161925" cy="1714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D87B07B2-4AA4-42A8-A21B-223780D95F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7380" y="3281037"/>
            <a:ext cx="5905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57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78ABB7-4F19-409F-B908-3FEB4B3301A7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Tabs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0CD7C-C068-45A3-830C-76A5D9B4563D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04842707-5B7E-45CB-B525-84E31A427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600" y="1528762"/>
            <a:ext cx="7562850" cy="4857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4FF2E441-C7C6-4CCB-B744-68F6DAB88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" y="2475983"/>
            <a:ext cx="63817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22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050F91-BFE4-4FBE-B17E-5A80A312C4F6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Textboxes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6175D-325F-4455-BE07-B15832817AD2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58B841-B691-4672-A320-B143764E2560}"/>
              </a:ext>
            </a:extLst>
          </p:cNvPr>
          <p:cNvSpPr txBox="1"/>
          <p:nvPr/>
        </p:nvSpPr>
        <p:spPr>
          <a:xfrm>
            <a:off x="355599" y="1294248"/>
            <a:ext cx="851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textboxes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가로크기는 고정이고 세로크기 는 텍스트 길이가 길어지면 </a:t>
            </a:r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세로스크롤이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생깁니다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 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686B7-924D-4659-ABFB-8DFE016D7472}"/>
              </a:ext>
            </a:extLst>
          </p:cNvPr>
          <p:cNvSpPr txBox="1"/>
          <p:nvPr/>
        </p:nvSpPr>
        <p:spPr>
          <a:xfrm>
            <a:off x="369955" y="1626188"/>
            <a:ext cx="522324" cy="2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737" spc="0" baseline="0">
                <a:solidFill>
                  <a:srgbClr val="000000"/>
                </a:solidFill>
                <a:latin typeface="NotoSansCJKkr-Medium"/>
                <a:ea typeface="NotoSansCJKkr-Medium"/>
                <a:sym typeface="NotoSansCJKkr-Medium"/>
                <a:rtl val="0"/>
              </a:rPr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694A2-7B87-4448-B90C-36BF35D3A62A}"/>
              </a:ext>
            </a:extLst>
          </p:cNvPr>
          <p:cNvSpPr txBox="1"/>
          <p:nvPr/>
        </p:nvSpPr>
        <p:spPr>
          <a:xfrm>
            <a:off x="369955" y="2925440"/>
            <a:ext cx="1037343" cy="2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737" spc="0" baseline="0">
                <a:solidFill>
                  <a:srgbClr val="000000"/>
                </a:solidFill>
                <a:latin typeface="NotoSansCJKkr-Medium"/>
                <a:ea typeface="NotoSansCJKkr-Medium"/>
                <a:sym typeface="NotoSansCJKkr-Medium"/>
                <a:rtl val="0"/>
              </a:rPr>
              <a:t>Mousover/Focused</a:t>
            </a: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CFFFE4AB-CA4C-4415-A8D9-7D6452037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676" y="1845495"/>
            <a:ext cx="7696200" cy="1037492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A3FCCC4E-9037-440A-A4BA-C70F6CCC3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676" y="3157235"/>
            <a:ext cx="7696200" cy="10374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A0339A4-1B31-401F-98EF-85731EFAB739}"/>
              </a:ext>
            </a:extLst>
          </p:cNvPr>
          <p:cNvSpPr txBox="1"/>
          <p:nvPr/>
        </p:nvSpPr>
        <p:spPr>
          <a:xfrm>
            <a:off x="447676" y="1930098"/>
            <a:ext cx="926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온라인평생교육원은 지난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2019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년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10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월에 개통한 스마트 직업훈련 플랫폼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(STEP)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의 더 나은 서비스를 위해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STEP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고도화를 추진하였습니다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.</a:t>
            </a:r>
            <a:endParaRPr lang="ko-KR" altLang="en-US" sz="800" dirty="0">
              <a:solidFill>
                <a:srgbClr val="0D0D0D"/>
              </a:solidFill>
              <a:latin typeface="Noto Sans CJK KR" panose="020B0500000000000000" pitchFamily="34" charset="-127"/>
              <a:ea typeface="Noto Sans CJK KR" panose="020B0500000000000000" pitchFamily="34" charset="-127"/>
            </a:endParaRPr>
          </a:p>
          <a:p>
            <a:endParaRPr lang="ko-KR" altLang="en-US" sz="800" dirty="0">
              <a:solidFill>
                <a:srgbClr val="0D0D0D"/>
              </a:solidFill>
              <a:latin typeface="Noto Sans CJK KR" panose="020B0500000000000000" pitchFamily="34" charset="-127"/>
              <a:ea typeface="Noto Sans CJK KR" panose="020B0500000000000000" pitchFamily="34" charset="-127"/>
            </a:endParaRPr>
          </a:p>
          <a:p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이번 고도화 사업의 주요사항으로 차세대 훈련방식인 스마트혼합훈련 </a:t>
            </a:r>
            <a:r>
              <a:rPr lang="ko-KR" altLang="en-US" sz="800" dirty="0" err="1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온라인강의실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 구축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,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실시간 쌍방향 훈련 시스템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(STEP-Live),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콘텐츠 저작도구 시스템 등이 있습니다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.</a:t>
            </a:r>
            <a:endParaRPr lang="ko-KR" alt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9288C6-7686-4B14-A437-F00928796754}"/>
              </a:ext>
            </a:extLst>
          </p:cNvPr>
          <p:cNvSpPr txBox="1"/>
          <p:nvPr/>
        </p:nvSpPr>
        <p:spPr>
          <a:xfrm>
            <a:off x="447676" y="3245745"/>
            <a:ext cx="92678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온라인평생교육원은 지난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2019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년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10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월에 개통한 스마트 직업훈련 플랫폼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(STEP)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의 더 나은 서비스를 위해 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STEP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고도화를 추진하였습니다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.</a:t>
            </a:r>
            <a:endParaRPr lang="ko-KR" altLang="en-US" sz="800" dirty="0">
              <a:solidFill>
                <a:srgbClr val="0D0D0D"/>
              </a:solidFill>
              <a:latin typeface="Noto Sans CJK KR" panose="020B0500000000000000" pitchFamily="34" charset="-127"/>
              <a:ea typeface="Noto Sans CJK KR" panose="020B0500000000000000" pitchFamily="34" charset="-127"/>
            </a:endParaRPr>
          </a:p>
          <a:p>
            <a:endParaRPr lang="ko-KR" altLang="en-US" sz="800" dirty="0">
              <a:solidFill>
                <a:srgbClr val="0D0D0D"/>
              </a:solidFill>
              <a:latin typeface="Noto Sans CJK KR" panose="020B0500000000000000" pitchFamily="34" charset="-127"/>
              <a:ea typeface="Noto Sans CJK KR" panose="020B0500000000000000" pitchFamily="34" charset="-127"/>
            </a:endParaRPr>
          </a:p>
          <a:p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이번 고도화 사업의 주요사항으로 차세대 훈련방식인 스마트혼합훈련 </a:t>
            </a:r>
            <a:r>
              <a:rPr lang="ko-KR" altLang="en-US" sz="800" dirty="0" err="1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온라인강의실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 구축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,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실시간 쌍방향 훈련 시스템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(STEP-Live), </a:t>
            </a:r>
            <a:r>
              <a:rPr lang="ko-KR" altLang="en-US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콘텐츠 저작도구 시스템 등이 있습니다</a:t>
            </a:r>
            <a:r>
              <a:rPr lang="en-US" altLang="ko-KR" sz="800" dirty="0">
                <a:solidFill>
                  <a:srgbClr val="0D0D0D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39741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1F597F-D5D8-4F79-B770-6CF148F99B4D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Tables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0EB1C-A38B-465D-8D5F-7B02EFAC632F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CC1C22D-FFB5-4B2E-852D-F1D0DD041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750" y="1443201"/>
            <a:ext cx="8763000" cy="16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19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88E874-CDB7-4F87-887B-890D755EF106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Paginations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D4C87-4C56-44C1-B3D9-F55863960B81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8DA7B52C-9F7D-43DB-AF11-6F84B16CA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869" y="1639758"/>
            <a:ext cx="31242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10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4E2526-3DD8-4898-9014-9941091F3F6C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파일업로더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(File uploader)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DD78BB-1FD4-46A2-9515-50AC3D9A3BFE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8C7C1-7817-4C85-95F4-79BB627E1CF7}"/>
              </a:ext>
            </a:extLst>
          </p:cNvPr>
          <p:cNvSpPr txBox="1"/>
          <p:nvPr/>
        </p:nvSpPr>
        <p:spPr>
          <a:xfrm>
            <a:off x="355599" y="1294248"/>
            <a:ext cx="851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파일업로더는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파일을 전송하거나 콘텐츠를 제출할 수 있는 기능 요소입니다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게시판과 공지사항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메일 같은 파일 </a:t>
            </a:r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업로더가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필요한 경우 제공됩니다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FB4B853-A3B2-4528-8918-4C37768AD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350" y="1961970"/>
            <a:ext cx="4657635" cy="29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7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4776DD-AD2C-485D-9556-B7F0164DF92D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로딩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(Loading)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6D011-53DD-48DB-804E-C23EAF0A2DFC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37AB4-6C44-4277-8086-DD21677FB5B2}"/>
              </a:ext>
            </a:extLst>
          </p:cNvPr>
          <p:cNvSpPr txBox="1"/>
          <p:nvPr/>
        </p:nvSpPr>
        <p:spPr>
          <a:xfrm>
            <a:off x="355599" y="1294248"/>
            <a:ext cx="8512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로딩은 데이터를 검색하거나 불러오는 등 사용자의 요청사항이 처리 중임을 알려주는 요소입니다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FD19D373-6796-48DB-AC61-A73EF1936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99" y="2159102"/>
            <a:ext cx="1009650" cy="9525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9B81EE56-8D0C-4C00-8D3B-F10ED54A9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0987" y="3856852"/>
            <a:ext cx="2894013" cy="4919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5AF386F4-2D90-47AE-AD26-0EF2478A9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274" y="1938868"/>
            <a:ext cx="2320926" cy="22023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15ADDFEC-17A9-4FB1-A80E-18C950D5EB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372" y="3485179"/>
            <a:ext cx="1939753" cy="2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47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DAB74E-A873-430A-8798-174C042160C5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엠프티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스테이트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(Empty states)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B686-A5F5-4BC9-8646-808A012501B8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05. P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attern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164FB8-2F08-4328-A120-1BD001E58C0E}"/>
              </a:ext>
            </a:extLst>
          </p:cNvPr>
          <p:cNvSpPr txBox="1"/>
          <p:nvPr/>
        </p:nvSpPr>
        <p:spPr>
          <a:xfrm>
            <a:off x="355599" y="1294248"/>
            <a:ext cx="851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엠프티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</a:t>
            </a:r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스테이트는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사용자에게 표시할 데이터가 없는 경우에 제공합니다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사용자가 페이지 진입 시 해당 페이지의 데이터가 삭제되었거나 사용할 수 없는 경우에 사용할 수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740FF64-D22E-4728-AF2F-18A63A1E0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230" y="1961970"/>
            <a:ext cx="4287217" cy="24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5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E01F0C-9F32-413B-BA82-2062D05CACB8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폼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(Forms)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BFFC7-1E0C-40B0-B34A-4B84A32BBD74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05. P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attern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1806D-3292-43C5-90F2-1CC07D901EEE}"/>
              </a:ext>
            </a:extLst>
          </p:cNvPr>
          <p:cNvSpPr txBox="1"/>
          <p:nvPr/>
        </p:nvSpPr>
        <p:spPr>
          <a:xfrm>
            <a:off x="355599" y="1294248"/>
            <a:ext cx="851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폼은 데이터를 제공하거나 옵션을 구성할 수 있는 구성 요소들을 그룹화하여 제공합니다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</a:p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폼은 가능한 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3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라인 이상 넘어가지 않게 합니다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1F35649-5F22-465A-9C21-FA4FCF3E7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779" y="1930536"/>
            <a:ext cx="8913814" cy="6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36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670CB4-033B-48E3-9657-0B57D2F5C010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로그인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(Login)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426D7-2070-46D8-98B6-D6DCB66723C6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05. P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attern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215FD-C9BC-475B-A62F-51BCE377AB96}"/>
              </a:ext>
            </a:extLst>
          </p:cNvPr>
          <p:cNvSpPr txBox="1"/>
          <p:nvPr/>
        </p:nvSpPr>
        <p:spPr>
          <a:xfrm>
            <a:off x="355599" y="1294248"/>
            <a:ext cx="8512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사용자는 로그인 페이지를 통해 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ID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와 비밀번호를 입력 시 서비스에 진입할 수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</a:p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사용자가 자발적으로 </a:t>
            </a:r>
            <a:r>
              <a:rPr lang="ko-KR" altLang="en-US" sz="1200" dirty="0" err="1">
                <a:solidFill>
                  <a:srgbClr val="767676"/>
                </a:solidFill>
                <a:latin typeface="+mn-ea"/>
              </a:rPr>
              <a:t>로그아웃하거나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 활동하지 않은 시간이 길어 로그아웃 되는 경우 다시 로그인 화면을 제공할 수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835FC9A1-DCF8-455A-A7BD-E14BA6031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709" y="2057771"/>
            <a:ext cx="6405146" cy="373047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C6B901DF-D598-4632-AFE4-1F1CF7C9C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516" y="2992002"/>
            <a:ext cx="2838450" cy="25717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12C2832-657F-4847-B10E-D6DC4BDF62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7966" y="2888849"/>
            <a:ext cx="26289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3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BAD858-0D29-4905-90A3-6D16ED3C5835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01.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그리드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D938FC-8963-455C-A25B-4F053D37D0BA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유동적인 화면 영역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9E01C-4F5D-4D79-A156-D41BEDBAAE0E}"/>
              </a:ext>
            </a:extLst>
          </p:cNvPr>
          <p:cNvSpPr txBox="1"/>
          <p:nvPr/>
        </p:nvSpPr>
        <p:spPr>
          <a:xfrm>
            <a:off x="355600" y="1294248"/>
            <a:ext cx="7797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왼쪽메뉴를 유동적으로 제공하는 경우 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Columns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의 수는 </a:t>
            </a:r>
            <a:r>
              <a:rPr lang="ko-KR" altLang="en-US" sz="1200" dirty="0" err="1">
                <a:solidFill>
                  <a:srgbClr val="767676"/>
                </a:solidFill>
                <a:latin typeface="+mj-ea"/>
                <a:ea typeface="+mj-ea"/>
              </a:rPr>
              <a:t>고정값으로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 제공하며 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Columns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의 넓이는 유동적으로 제공합니다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j-ea"/>
              <a:ea typeface="+mj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F017E59-3BF4-40C3-91CA-1984C5E4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437" y="2047895"/>
            <a:ext cx="8239125" cy="361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55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3D22A7-2880-472B-BC10-16955A787ED9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팝업 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(Popup)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F34DA-F5CB-42F6-8AF8-D41332C059F8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05. P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attern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A9E237-12B0-496C-8F88-D2E03ADBFE25}"/>
              </a:ext>
            </a:extLst>
          </p:cNvPr>
          <p:cNvSpPr txBox="1"/>
          <p:nvPr/>
        </p:nvSpPr>
        <p:spPr>
          <a:xfrm>
            <a:off x="355599" y="1294248"/>
            <a:ext cx="851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팝업의 크기는 내용에 따라 확장 될 수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메시지 내용이 길어지거나 추가 기타 요소가 제공되는 경우 팝업의 </a:t>
            </a:r>
            <a:endParaRPr lang="en-US" altLang="ko-KR" sz="1200" dirty="0">
              <a:solidFill>
                <a:srgbClr val="767676"/>
              </a:solidFill>
              <a:latin typeface="+mn-ea"/>
            </a:endParaRPr>
          </a:p>
          <a:p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크기는 확장되어 제공 될 수 있습니다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n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82D8E3D-99E5-4489-8AA6-D8B7CE2A0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198" y="1949613"/>
            <a:ext cx="4113802" cy="295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38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0230-E0CE-448B-826E-90F0CFF5B979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조건부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155571-E9C9-487B-BDA1-89571371FF5E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B669427-84E4-4B64-832A-358060B140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3167" y="1404521"/>
            <a:ext cx="8757666" cy="430652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96D33C6C-C013-4417-AC89-8A18B262A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766" y="779392"/>
            <a:ext cx="1806067" cy="53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27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098FF5-A8E1-488C-A370-B750751CF3E2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조건부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1/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ABDF4E-B9A6-462C-8275-B1B01804C279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7E438FD8-36A7-4BB8-AF05-6F8AC9CBF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598" y="1382613"/>
            <a:ext cx="8572803" cy="486578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C0A4F80-B585-4C19-9DEA-E6B1768F6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05964" y="566896"/>
            <a:ext cx="1652437" cy="72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04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E23882-9EE7-41AE-8E62-39FBB09626C2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조건부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/Form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3E3D4E-0DBA-4E01-89E4-ED92ED1FC63D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B16D17D5-1545-4AFE-BEEB-4A8CE0F44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612" y="1411187"/>
            <a:ext cx="8456776" cy="4789587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225416A-5D77-4CE1-AEEC-7F7630076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412" y="556654"/>
            <a:ext cx="1804988" cy="79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68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A00908-82E6-41FF-ACAF-5191DA820E89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조건부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1/Form/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2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35EAB-3C56-47C9-AC98-216972EFF947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42D07D3-069F-47A6-A7FD-9CC2DEB76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036" y="1425854"/>
            <a:ext cx="8395927" cy="4765395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3B492656-1A72-4B60-8748-44D4A067D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2300" y="237452"/>
            <a:ext cx="1617663" cy="11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45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0DD07A-A04D-4D58-99F0-7599120AA55F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Form/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탭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 Form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A9EDC-D1D3-41E2-9D7B-869B54BE7B26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241EEA77-5130-41D8-A842-87BABDDED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146" y="1367614"/>
            <a:ext cx="8507708" cy="4823636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28009C0C-9162-4BAD-AFA8-F68437900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3275" y="167518"/>
            <a:ext cx="1672579" cy="11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05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5303A7-F868-4140-B5DB-19F71F39218F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조건부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그리드</a:t>
            </a:r>
            <a:r>
              <a:rPr lang="en-US" altLang="ko-KR" sz="1600" dirty="0">
                <a:solidFill>
                  <a:srgbClr val="000000"/>
                </a:solidFill>
                <a:latin typeface="+mj-ea"/>
                <a:ea typeface="+mj-ea"/>
              </a:rPr>
              <a:t>/ Form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36D075-7219-403E-BB65-D92D7B1BC706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C6E4F179-6525-4D4B-BF48-1511BFF82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4043" y="135469"/>
            <a:ext cx="1671637" cy="1161419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5531C61D-8F70-4CF3-9254-DD7F00F27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600" y="1417703"/>
            <a:ext cx="8510080" cy="482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8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FBB919-E9A7-4189-9EAC-3A621906B16F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rgbClr val="000000"/>
                </a:solidFill>
                <a:latin typeface="+mj-ea"/>
                <a:ea typeface="+mj-ea"/>
              </a:rPr>
              <a:t>객체별</a:t>
            </a:r>
            <a:r>
              <a:rPr lang="ko-KR" altLang="en-US" sz="1600" dirty="0">
                <a:solidFill>
                  <a:srgbClr val="000000"/>
                </a:solidFill>
                <a:latin typeface="+mj-ea"/>
                <a:ea typeface="+mj-ea"/>
              </a:rPr>
              <a:t> 높이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0C3AE-CECC-49BE-B679-1FF59055FB85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06.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관리자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UI 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패턴별</a:t>
            </a:r>
            <a:r>
              <a:rPr lang="ko-KR" altLang="en-US" b="1" dirty="0">
                <a:solidFill>
                  <a:srgbClr val="262626"/>
                </a:solidFill>
                <a:latin typeface="+mj-ea"/>
                <a:ea typeface="+mj-ea"/>
              </a:rPr>
              <a:t> 샘플 페이지</a:t>
            </a:r>
            <a:endParaRPr lang="ko-KR" altLang="en-US" b="1" dirty="0">
              <a:latin typeface="+mn-ea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3B3E4701-9AB0-4560-AFC3-5BAD3399D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" y="1524811"/>
            <a:ext cx="8465820" cy="2368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30542-6D19-4E84-989F-E35AB18B4718}"/>
              </a:ext>
            </a:extLst>
          </p:cNvPr>
          <p:cNvSpPr txBox="1"/>
          <p:nvPr/>
        </p:nvSpPr>
        <p:spPr>
          <a:xfrm>
            <a:off x="8600280" y="1506572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54px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06B16E-37DE-44C0-BCF7-86A7C5AD5321}"/>
              </a:ext>
            </a:extLst>
          </p:cNvPr>
          <p:cNvSpPr txBox="1"/>
          <p:nvPr/>
        </p:nvSpPr>
        <p:spPr>
          <a:xfrm>
            <a:off x="8605042" y="1806610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64px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A488E-7F3C-4326-B0DA-C984D84777EA}"/>
              </a:ext>
            </a:extLst>
          </p:cNvPr>
          <p:cNvSpPr txBox="1"/>
          <p:nvPr/>
        </p:nvSpPr>
        <p:spPr>
          <a:xfrm>
            <a:off x="8609804" y="2088409"/>
            <a:ext cx="536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43px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229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CC47F-A31F-4D5D-AE11-9299D86B7E48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02.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	Web color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2DB6A-3A50-4CAB-8940-8357F53E982A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COMMON COLOR</a:t>
            </a:r>
            <a:endParaRPr lang="ko-KR" altLang="en-US" sz="1600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4DEB95FF-DA4C-4370-B360-48A4768B7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387" y="1381125"/>
            <a:ext cx="1750607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6B9A9D-8948-4152-8D9F-0D9D7311E553}"/>
              </a:ext>
            </a:extLst>
          </p:cNvPr>
          <p:cNvSpPr txBox="1"/>
          <p:nvPr/>
        </p:nvSpPr>
        <p:spPr>
          <a:xfrm>
            <a:off x="870909" y="2425125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#30619c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48,97,184</a:t>
            </a:r>
            <a:endParaRPr lang="ko-KR" altLang="en-US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3F6D1-F758-4F1B-A4A2-F091D0A4CED0}"/>
              </a:ext>
            </a:extLst>
          </p:cNvPr>
          <p:cNvSpPr txBox="1"/>
          <p:nvPr/>
        </p:nvSpPr>
        <p:spPr>
          <a:xfrm>
            <a:off x="355600" y="3194566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폰트컬러</a:t>
            </a:r>
            <a:endParaRPr lang="ko-KR" altLang="en-US" sz="1600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18149EBD-9F72-4A97-8C19-EF768A592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3388" y="3676650"/>
            <a:ext cx="1750608" cy="15525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2B2AB4-14FC-4A78-AC8C-124235523298}"/>
              </a:ext>
            </a:extLst>
          </p:cNvPr>
          <p:cNvSpPr txBox="1"/>
          <p:nvPr/>
        </p:nvSpPr>
        <p:spPr>
          <a:xfrm>
            <a:off x="870909" y="4707434"/>
            <a:ext cx="914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#0d0d0d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13,13,13</a:t>
            </a:r>
            <a:endParaRPr lang="ko-KR" altLang="en-US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B9E9E654-78D0-4521-BF43-7F103BBD5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913" y="3676650"/>
            <a:ext cx="1750608" cy="15525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025387-F9DA-4891-B9EE-0D4776FCC8A7}"/>
              </a:ext>
            </a:extLst>
          </p:cNvPr>
          <p:cNvSpPr txBox="1"/>
          <p:nvPr/>
        </p:nvSpPr>
        <p:spPr>
          <a:xfrm>
            <a:off x="2705287" y="4711126"/>
            <a:ext cx="10358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#ffffff</a:t>
            </a:r>
          </a:p>
          <a:p>
            <a:pPr algn="ctr"/>
            <a:r>
              <a:rPr lang="en-US" altLang="ko-KR" sz="1200" dirty="0">
                <a:solidFill>
                  <a:srgbClr val="000000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255,255,255</a:t>
            </a:r>
            <a:endParaRPr lang="ko-KR" altLang="en-US" sz="12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340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33A5B7-B95B-4008-B50C-DB1E5055A6A8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02.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	Web color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FA7373-9D0C-4BC3-A9DC-D27B003CF5E3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인터랙션 컬러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98F108-A435-47B2-9E90-D7C287CA26CC}"/>
              </a:ext>
            </a:extLst>
          </p:cNvPr>
          <p:cNvSpPr txBox="1"/>
          <p:nvPr/>
        </p:nvSpPr>
        <p:spPr>
          <a:xfrm>
            <a:off x="355599" y="1294248"/>
            <a:ext cx="8593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rgbClr val="767676"/>
                </a:solidFill>
                <a:latin typeface="+mj-ea"/>
                <a:ea typeface="+mj-ea"/>
              </a:rPr>
              <a:t>인터렉션컬러는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 디폴트컬러에서 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1~2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톤 밝고 어두운 컬러를 사용하는 것을 제안합니다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. 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마우스 </a:t>
            </a:r>
            <a:r>
              <a:rPr lang="ko-KR" altLang="en-US" sz="1200" dirty="0" err="1">
                <a:solidFill>
                  <a:srgbClr val="767676"/>
                </a:solidFill>
                <a:latin typeface="+mj-ea"/>
                <a:ea typeface="+mj-ea"/>
              </a:rPr>
              <a:t>호버시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 색상을 인터랙션 컬러 </a:t>
            </a:r>
            <a:r>
              <a:rPr lang="en-US" altLang="ko-KR" sz="1200" dirty="0" err="1">
                <a:solidFill>
                  <a:srgbClr val="767676"/>
                </a:solidFill>
                <a:latin typeface="+mj-ea"/>
                <a:ea typeface="+mj-ea"/>
              </a:rPr>
              <a:t>lighten,darken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를 활용하여 사용자가 어느 위치에 마우스를 </a:t>
            </a:r>
            <a:r>
              <a:rPr lang="ko-KR" altLang="en-US" sz="1200" dirty="0" err="1">
                <a:solidFill>
                  <a:srgbClr val="767676"/>
                </a:solidFill>
                <a:latin typeface="+mj-ea"/>
                <a:ea typeface="+mj-ea"/>
              </a:rPr>
              <a:t>호버하고</a:t>
            </a:r>
            <a:r>
              <a:rPr lang="ko-KR" altLang="en-US" sz="1200" dirty="0">
                <a:solidFill>
                  <a:srgbClr val="767676"/>
                </a:solidFill>
                <a:latin typeface="+mj-ea"/>
                <a:ea typeface="+mj-ea"/>
              </a:rPr>
              <a:t> 있는지 알기 쉽게 도와 줄 수 있습니다</a:t>
            </a:r>
            <a:r>
              <a:rPr lang="en-US" altLang="ko-KR" sz="1200" dirty="0">
                <a:solidFill>
                  <a:srgbClr val="767676"/>
                </a:solidFill>
                <a:latin typeface="+mj-ea"/>
                <a:ea typeface="+mj-ea"/>
              </a:rPr>
              <a:t>. </a:t>
            </a:r>
            <a:endParaRPr lang="ko-KR" altLang="en-US" sz="1200" dirty="0">
              <a:solidFill>
                <a:srgbClr val="767676"/>
              </a:solidFill>
              <a:latin typeface="+mj-ea"/>
              <a:ea typeface="+mj-ea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1279505B-5785-438B-8652-4EEB9FE62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99" y="2420995"/>
            <a:ext cx="4721673" cy="1573891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54FD99A7-1683-4C90-9DE5-F1A40EE57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000" y="2088933"/>
            <a:ext cx="3746000" cy="21595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416C6425-32C4-48F3-B294-B21DB619A0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803" y="3500521"/>
            <a:ext cx="743459" cy="367553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4AFFCE0-4A46-4B83-AA60-3DEE37DF8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66146" y="3500521"/>
            <a:ext cx="645917" cy="574148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3BF0684F-95F9-4EFE-A096-D290887C09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2654" y="3500521"/>
            <a:ext cx="645917" cy="5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7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417A85-24B7-4752-841D-94F69AA00F6A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03.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	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타이포그래피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C18395-F07F-4A30-B291-4C874DF65422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폰트 크기 및 두께</a:t>
            </a:r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D0A2F-124E-4A1A-8F6E-99795F1A2C34}"/>
              </a:ext>
            </a:extLst>
          </p:cNvPr>
          <p:cNvSpPr txBox="1"/>
          <p:nvPr/>
        </p:nvSpPr>
        <p:spPr>
          <a:xfrm>
            <a:off x="355599" y="1294248"/>
            <a:ext cx="8928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폰트는 </a:t>
            </a:r>
            <a:r>
              <a:rPr lang="ko-KR" altLang="en-US" sz="1200" dirty="0" err="1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노토산스</a:t>
            </a:r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 폰트를 기준으로 하며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, </a:t>
            </a:r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텍스트의 두께는 </a:t>
            </a:r>
            <a:r>
              <a:rPr lang="ko-KR" altLang="en-US" sz="1200" dirty="0" err="1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웹폰트</a:t>
            </a:r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 사용시 로딩시간을 고려해 최대 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4</a:t>
            </a:r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개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(Light/</a:t>
            </a:r>
            <a:r>
              <a:rPr lang="en-US" altLang="ko-KR" sz="1200" dirty="0" err="1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Regural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/Bold/</a:t>
            </a:r>
            <a:r>
              <a:rPr lang="en-US" altLang="ko-KR" sz="1200" dirty="0" err="1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ExtraBold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)</a:t>
            </a:r>
          </a:p>
          <a:p>
            <a:r>
              <a:rPr lang="ko-KR" altLang="en-US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까지 제한합니다</a:t>
            </a:r>
            <a:r>
              <a:rPr lang="en-US" altLang="ko-KR" sz="1200" dirty="0">
                <a:solidFill>
                  <a:srgbClr val="767676"/>
                </a:solidFill>
                <a:latin typeface="Noto Sans CJK KR" panose="020B0500000000000000" pitchFamily="34" charset="-127"/>
                <a:ea typeface="Noto Sans CJK KR" panose="020B0500000000000000" pitchFamily="34" charset="-127"/>
              </a:rPr>
              <a:t>.</a:t>
            </a:r>
            <a:endParaRPr lang="ko-KR" altLang="en-US" sz="1200" dirty="0">
              <a:solidFill>
                <a:srgbClr val="767676"/>
              </a:solidFill>
              <a:latin typeface="+mj-ea"/>
              <a:ea typeface="+mj-ea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C588909D-F36F-4ABB-A034-F81156242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912" y="1922381"/>
            <a:ext cx="3412717" cy="2400300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33F02C32-32B8-4E10-B9BF-56D72E203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3924" y="2506920"/>
            <a:ext cx="1369211" cy="15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68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D90334-83CA-4C94-831D-287FBEF58FE5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03. </a:t>
            </a:r>
            <a:r>
              <a:rPr lang="en-US" altLang="ko-KR" b="1" dirty="0">
                <a:solidFill>
                  <a:srgbClr val="262626"/>
                </a:solidFill>
                <a:latin typeface="+mj-ea"/>
                <a:ea typeface="+mj-ea"/>
              </a:rPr>
              <a:t>	</a:t>
            </a:r>
            <a:r>
              <a:rPr lang="ko-KR" altLang="en-US" b="1" dirty="0" err="1">
                <a:solidFill>
                  <a:srgbClr val="262626"/>
                </a:solidFill>
                <a:latin typeface="+mj-ea"/>
                <a:ea typeface="+mj-ea"/>
              </a:rPr>
              <a:t>타이포그래피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AE4DE-26F4-4A59-9B03-0D221869F997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폰트 행간</a:t>
            </a:r>
            <a:endParaRPr lang="ko-KR" altLang="en-US" sz="1600" dirty="0"/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9A9EDF5-EFC1-43FE-85E0-E46CCC339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2" y="1357571"/>
            <a:ext cx="8886825" cy="6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97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37ACED-A60B-4B64-BC61-889651A4DA15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27A926-83F9-40D1-81B7-F8BD882E26B3}"/>
              </a:ext>
            </a:extLst>
          </p:cNvPr>
          <p:cNvSpPr txBox="1"/>
          <p:nvPr/>
        </p:nvSpPr>
        <p:spPr>
          <a:xfrm>
            <a:off x="355600" y="91874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BUTTONS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861C4-5649-4278-9EF8-C5B72C5F816C}"/>
              </a:ext>
            </a:extLst>
          </p:cNvPr>
          <p:cNvSpPr txBox="1"/>
          <p:nvPr/>
        </p:nvSpPr>
        <p:spPr>
          <a:xfrm>
            <a:off x="355600" y="1294248"/>
            <a:ext cx="7797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BUTTON</a:t>
            </a:r>
            <a:r>
              <a:rPr lang="ko-KR" altLang="en-US" sz="1200" dirty="0">
                <a:solidFill>
                  <a:srgbClr val="767676"/>
                </a:solidFill>
                <a:latin typeface="+mn-ea"/>
              </a:rPr>
              <a:t>은 글자 수에 따라 가로사이즈는 가변적으로 늘어나고 세로사이즈는 고정 입니다</a:t>
            </a:r>
            <a:r>
              <a:rPr lang="en-US" altLang="ko-KR" sz="1200" dirty="0">
                <a:solidFill>
                  <a:srgbClr val="767676"/>
                </a:solidFill>
                <a:latin typeface="+mn-ea"/>
              </a:rPr>
              <a:t>.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BA06F9D-BCF1-4B64-9608-4B18899A0847}"/>
              </a:ext>
            </a:extLst>
          </p:cNvPr>
          <p:cNvSpPr/>
          <p:nvPr/>
        </p:nvSpPr>
        <p:spPr>
          <a:xfrm>
            <a:off x="473076" y="2922678"/>
            <a:ext cx="1111884" cy="284071"/>
          </a:xfrm>
          <a:prstGeom prst="roundRect">
            <a:avLst/>
          </a:prstGeom>
          <a:gradFill>
            <a:gsLst>
              <a:gs pos="47000">
                <a:srgbClr val="FAFAFA"/>
              </a:gs>
              <a:gs pos="0">
                <a:schemeClr val="bg1"/>
              </a:gs>
              <a:gs pos="100000">
                <a:srgbClr val="F5F5F5"/>
              </a:gs>
            </a:gsLst>
            <a:lin ang="5400000" scaled="0"/>
          </a:gradFill>
          <a:ln w="9525">
            <a:solidFill>
              <a:srgbClr val="8585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1B9DB5-C783-497A-95AA-B5EA7ECC1A47}"/>
              </a:ext>
            </a:extLst>
          </p:cNvPr>
          <p:cNvSpPr txBox="1"/>
          <p:nvPr/>
        </p:nvSpPr>
        <p:spPr>
          <a:xfrm>
            <a:off x="718153" y="2949533"/>
            <a:ext cx="10433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rgbClr val="4A4A4A"/>
                </a:solidFill>
                <a:latin typeface="+mn-ea"/>
              </a:rPr>
              <a:t>양식다운로드</a:t>
            </a:r>
          </a:p>
        </p:txBody>
      </p:sp>
      <p:grpSp>
        <p:nvGrpSpPr>
          <p:cNvPr id="69" name="그래픽 143">
            <a:extLst>
              <a:ext uri="{FF2B5EF4-FFF2-40B4-BE49-F238E27FC236}">
                <a16:creationId xmlns:a16="http://schemas.microsoft.com/office/drawing/2014/main" id="{7F876459-9AE1-4255-BAEC-21AE760417FD}"/>
              </a:ext>
            </a:extLst>
          </p:cNvPr>
          <p:cNvGrpSpPr/>
          <p:nvPr/>
        </p:nvGrpSpPr>
        <p:grpSpPr>
          <a:xfrm>
            <a:off x="583790" y="2980163"/>
            <a:ext cx="182974" cy="171509"/>
            <a:chOff x="5637101" y="5431359"/>
            <a:chExt cx="128873" cy="120798"/>
          </a:xfrm>
        </p:grpSpPr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94ABD584-5D67-4161-8CD3-134FE289EDCF}"/>
                </a:ext>
              </a:extLst>
            </p:cNvPr>
            <p:cNvSpPr/>
            <p:nvPr/>
          </p:nvSpPr>
          <p:spPr>
            <a:xfrm>
              <a:off x="5701538" y="5447449"/>
              <a:ext cx="64436" cy="88591"/>
            </a:xfrm>
            <a:custGeom>
              <a:avLst/>
              <a:gdLst>
                <a:gd name="connsiteX0" fmla="*/ 60172 w 64436"/>
                <a:gd name="connsiteY0" fmla="*/ 88522 h 88591"/>
                <a:gd name="connsiteX1" fmla="*/ 3793 w 64436"/>
                <a:gd name="connsiteY1" fmla="*/ 88522 h 88591"/>
                <a:gd name="connsiteX2" fmla="*/ -236 w 64436"/>
                <a:gd name="connsiteY2" fmla="*/ 84493 h 88591"/>
                <a:gd name="connsiteX3" fmla="*/ -236 w 64436"/>
                <a:gd name="connsiteY3" fmla="*/ 3959 h 88591"/>
                <a:gd name="connsiteX4" fmla="*/ 3793 w 64436"/>
                <a:gd name="connsiteY4" fmla="*/ -70 h 88591"/>
                <a:gd name="connsiteX5" fmla="*/ 60172 w 64436"/>
                <a:gd name="connsiteY5" fmla="*/ -70 h 88591"/>
                <a:gd name="connsiteX6" fmla="*/ 64201 w 64436"/>
                <a:gd name="connsiteY6" fmla="*/ 3959 h 88591"/>
                <a:gd name="connsiteX7" fmla="*/ 64201 w 64436"/>
                <a:gd name="connsiteY7" fmla="*/ 84502 h 88591"/>
                <a:gd name="connsiteX8" fmla="*/ 60172 w 64436"/>
                <a:gd name="connsiteY8" fmla="*/ 88522 h 88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436" h="88591">
                  <a:moveTo>
                    <a:pt x="60172" y="88522"/>
                  </a:moveTo>
                  <a:lnTo>
                    <a:pt x="3793" y="88522"/>
                  </a:lnTo>
                  <a:cubicBezTo>
                    <a:pt x="1564" y="88522"/>
                    <a:pt x="-236" y="86718"/>
                    <a:pt x="-236" y="84493"/>
                  </a:cubicBezTo>
                  <a:lnTo>
                    <a:pt x="-236" y="3959"/>
                  </a:lnTo>
                  <a:cubicBezTo>
                    <a:pt x="-236" y="1734"/>
                    <a:pt x="1564" y="-70"/>
                    <a:pt x="3793" y="-70"/>
                  </a:cubicBezTo>
                  <a:lnTo>
                    <a:pt x="60172" y="-70"/>
                  </a:lnTo>
                  <a:cubicBezTo>
                    <a:pt x="62400" y="-70"/>
                    <a:pt x="64201" y="1734"/>
                    <a:pt x="64201" y="3959"/>
                  </a:cubicBezTo>
                  <a:lnTo>
                    <a:pt x="64201" y="84502"/>
                  </a:lnTo>
                  <a:cubicBezTo>
                    <a:pt x="64191" y="86724"/>
                    <a:pt x="62391" y="88522"/>
                    <a:pt x="60172" y="88522"/>
                  </a:cubicBezTo>
                  <a:close/>
                </a:path>
              </a:pathLst>
            </a:custGeom>
            <a:solidFill>
              <a:srgbClr val="ECEF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71" name="그래픽 143">
              <a:extLst>
                <a:ext uri="{FF2B5EF4-FFF2-40B4-BE49-F238E27FC236}">
                  <a16:creationId xmlns:a16="http://schemas.microsoft.com/office/drawing/2014/main" id="{4268CCF2-AF15-449B-878B-9F40D5800352}"/>
                </a:ext>
              </a:extLst>
            </p:cNvPr>
            <p:cNvGrpSpPr/>
            <p:nvPr/>
          </p:nvGrpSpPr>
          <p:grpSpPr>
            <a:xfrm>
              <a:off x="5701538" y="5463556"/>
              <a:ext cx="48320" cy="56378"/>
              <a:chOff x="5701538" y="5463556"/>
              <a:chExt cx="48320" cy="56378"/>
            </a:xfrm>
            <a:solidFill>
              <a:srgbClr val="388E3C"/>
            </a:solidFill>
          </p:grpSpPr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B222FF5C-2F39-43F0-96F3-FE9EE48A9B10}"/>
                  </a:ext>
                </a:extLst>
              </p:cNvPr>
              <p:cNvSpPr/>
              <p:nvPr/>
            </p:nvSpPr>
            <p:spPr>
              <a:xfrm>
                <a:off x="5701538" y="5463556"/>
                <a:ext cx="24164" cy="8058"/>
              </a:xfrm>
              <a:custGeom>
                <a:avLst/>
                <a:gdLst>
                  <a:gd name="connsiteX0" fmla="*/ 19900 w 24164"/>
                  <a:gd name="connsiteY0" fmla="*/ 7926 h 8058"/>
                  <a:gd name="connsiteX1" fmla="*/ 3793 w 24164"/>
                  <a:gd name="connsiteY1" fmla="*/ 7926 h 8058"/>
                  <a:gd name="connsiteX2" fmla="*/ -236 w 24164"/>
                  <a:gd name="connsiteY2" fmla="*/ 3897 h 8058"/>
                  <a:gd name="connsiteX3" fmla="*/ 3793 w 24164"/>
                  <a:gd name="connsiteY3" fmla="*/ -132 h 8058"/>
                  <a:gd name="connsiteX4" fmla="*/ 19900 w 24164"/>
                  <a:gd name="connsiteY4" fmla="*/ -132 h 8058"/>
                  <a:gd name="connsiteX5" fmla="*/ 23929 w 24164"/>
                  <a:gd name="connsiteY5" fmla="*/ 3897 h 8058"/>
                  <a:gd name="connsiteX6" fmla="*/ 19900 w 24164"/>
                  <a:gd name="connsiteY6" fmla="*/ 7926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64" h="8058">
                    <a:moveTo>
                      <a:pt x="19900" y="7926"/>
                    </a:moveTo>
                    <a:lnTo>
                      <a:pt x="3793" y="7926"/>
                    </a:lnTo>
                    <a:cubicBezTo>
                      <a:pt x="1564" y="7926"/>
                      <a:pt x="-236" y="6125"/>
                      <a:pt x="-236" y="3897"/>
                    </a:cubicBezTo>
                    <a:cubicBezTo>
                      <a:pt x="-236" y="1668"/>
                      <a:pt x="1564" y="-132"/>
                      <a:pt x="3793" y="-132"/>
                    </a:cubicBezTo>
                    <a:lnTo>
                      <a:pt x="19900" y="-132"/>
                    </a:lnTo>
                    <a:cubicBezTo>
                      <a:pt x="22129" y="-132"/>
                      <a:pt x="23929" y="1668"/>
                      <a:pt x="23929" y="3897"/>
                    </a:cubicBezTo>
                    <a:cubicBezTo>
                      <a:pt x="23929" y="6125"/>
                      <a:pt x="22129" y="7926"/>
                      <a:pt x="19900" y="7926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693315C0-FE56-45F0-B301-B9E036C0BDAE}"/>
                  </a:ext>
                </a:extLst>
              </p:cNvPr>
              <p:cNvSpPr/>
              <p:nvPr/>
            </p:nvSpPr>
            <p:spPr>
              <a:xfrm>
                <a:off x="5701538" y="5479663"/>
                <a:ext cx="24164" cy="8058"/>
              </a:xfrm>
              <a:custGeom>
                <a:avLst/>
                <a:gdLst>
                  <a:gd name="connsiteX0" fmla="*/ 19900 w 24164"/>
                  <a:gd name="connsiteY0" fmla="*/ 7863 h 8058"/>
                  <a:gd name="connsiteX1" fmla="*/ 3793 w 24164"/>
                  <a:gd name="connsiteY1" fmla="*/ 7863 h 8058"/>
                  <a:gd name="connsiteX2" fmla="*/ -236 w 24164"/>
                  <a:gd name="connsiteY2" fmla="*/ 3834 h 8058"/>
                  <a:gd name="connsiteX3" fmla="*/ 3793 w 24164"/>
                  <a:gd name="connsiteY3" fmla="*/ -195 h 8058"/>
                  <a:gd name="connsiteX4" fmla="*/ 19900 w 24164"/>
                  <a:gd name="connsiteY4" fmla="*/ -195 h 8058"/>
                  <a:gd name="connsiteX5" fmla="*/ 23929 w 24164"/>
                  <a:gd name="connsiteY5" fmla="*/ 3834 h 8058"/>
                  <a:gd name="connsiteX6" fmla="*/ 19900 w 24164"/>
                  <a:gd name="connsiteY6" fmla="*/ 7863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64" h="8058">
                    <a:moveTo>
                      <a:pt x="19900" y="7863"/>
                    </a:moveTo>
                    <a:lnTo>
                      <a:pt x="3793" y="7863"/>
                    </a:lnTo>
                    <a:cubicBezTo>
                      <a:pt x="1564" y="7863"/>
                      <a:pt x="-236" y="6063"/>
                      <a:pt x="-236" y="3834"/>
                    </a:cubicBezTo>
                    <a:cubicBezTo>
                      <a:pt x="-236" y="1605"/>
                      <a:pt x="1564" y="-195"/>
                      <a:pt x="3793" y="-195"/>
                    </a:cubicBezTo>
                    <a:lnTo>
                      <a:pt x="19900" y="-195"/>
                    </a:lnTo>
                    <a:cubicBezTo>
                      <a:pt x="22129" y="-195"/>
                      <a:pt x="23929" y="1605"/>
                      <a:pt x="23929" y="3834"/>
                    </a:cubicBezTo>
                    <a:cubicBezTo>
                      <a:pt x="23929" y="6063"/>
                      <a:pt x="22129" y="7863"/>
                      <a:pt x="19900" y="7863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40BE090B-D002-4F4D-8AAC-A974876449ED}"/>
                  </a:ext>
                </a:extLst>
              </p:cNvPr>
              <p:cNvSpPr/>
              <p:nvPr/>
            </p:nvSpPr>
            <p:spPr>
              <a:xfrm>
                <a:off x="5701538" y="5495769"/>
                <a:ext cx="24164" cy="8058"/>
              </a:xfrm>
              <a:custGeom>
                <a:avLst/>
                <a:gdLst>
                  <a:gd name="connsiteX0" fmla="*/ 19900 w 24164"/>
                  <a:gd name="connsiteY0" fmla="*/ 7801 h 8058"/>
                  <a:gd name="connsiteX1" fmla="*/ 3793 w 24164"/>
                  <a:gd name="connsiteY1" fmla="*/ 7801 h 8058"/>
                  <a:gd name="connsiteX2" fmla="*/ -236 w 24164"/>
                  <a:gd name="connsiteY2" fmla="*/ 3772 h 8058"/>
                  <a:gd name="connsiteX3" fmla="*/ 3793 w 24164"/>
                  <a:gd name="connsiteY3" fmla="*/ -257 h 8058"/>
                  <a:gd name="connsiteX4" fmla="*/ 19900 w 24164"/>
                  <a:gd name="connsiteY4" fmla="*/ -257 h 8058"/>
                  <a:gd name="connsiteX5" fmla="*/ 23929 w 24164"/>
                  <a:gd name="connsiteY5" fmla="*/ 3772 h 8058"/>
                  <a:gd name="connsiteX6" fmla="*/ 19900 w 24164"/>
                  <a:gd name="connsiteY6" fmla="*/ 7801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64" h="8058">
                    <a:moveTo>
                      <a:pt x="19900" y="7801"/>
                    </a:moveTo>
                    <a:lnTo>
                      <a:pt x="3793" y="7801"/>
                    </a:lnTo>
                    <a:cubicBezTo>
                      <a:pt x="1564" y="7801"/>
                      <a:pt x="-236" y="6001"/>
                      <a:pt x="-236" y="3772"/>
                    </a:cubicBezTo>
                    <a:cubicBezTo>
                      <a:pt x="-236" y="1543"/>
                      <a:pt x="1564" y="-257"/>
                      <a:pt x="3793" y="-257"/>
                    </a:cubicBezTo>
                    <a:lnTo>
                      <a:pt x="19900" y="-257"/>
                    </a:lnTo>
                    <a:cubicBezTo>
                      <a:pt x="22129" y="-257"/>
                      <a:pt x="23929" y="1543"/>
                      <a:pt x="23929" y="3772"/>
                    </a:cubicBezTo>
                    <a:cubicBezTo>
                      <a:pt x="23929" y="6001"/>
                      <a:pt x="22129" y="7801"/>
                      <a:pt x="19900" y="7801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9A6A90D1-5E34-4C93-9814-4ED02E9D2AD6}"/>
                  </a:ext>
                </a:extLst>
              </p:cNvPr>
              <p:cNvSpPr/>
              <p:nvPr/>
            </p:nvSpPr>
            <p:spPr>
              <a:xfrm>
                <a:off x="5701538" y="5511876"/>
                <a:ext cx="24164" cy="8058"/>
              </a:xfrm>
              <a:custGeom>
                <a:avLst/>
                <a:gdLst>
                  <a:gd name="connsiteX0" fmla="*/ 19900 w 24164"/>
                  <a:gd name="connsiteY0" fmla="*/ 7739 h 8058"/>
                  <a:gd name="connsiteX1" fmla="*/ 3793 w 24164"/>
                  <a:gd name="connsiteY1" fmla="*/ 7739 h 8058"/>
                  <a:gd name="connsiteX2" fmla="*/ -236 w 24164"/>
                  <a:gd name="connsiteY2" fmla="*/ 3710 h 8058"/>
                  <a:gd name="connsiteX3" fmla="*/ 3793 w 24164"/>
                  <a:gd name="connsiteY3" fmla="*/ -319 h 8058"/>
                  <a:gd name="connsiteX4" fmla="*/ 19900 w 24164"/>
                  <a:gd name="connsiteY4" fmla="*/ -319 h 8058"/>
                  <a:gd name="connsiteX5" fmla="*/ 23929 w 24164"/>
                  <a:gd name="connsiteY5" fmla="*/ 3710 h 8058"/>
                  <a:gd name="connsiteX6" fmla="*/ 19900 w 24164"/>
                  <a:gd name="connsiteY6" fmla="*/ 7739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64" h="8058">
                    <a:moveTo>
                      <a:pt x="19900" y="7739"/>
                    </a:moveTo>
                    <a:lnTo>
                      <a:pt x="3793" y="7739"/>
                    </a:lnTo>
                    <a:cubicBezTo>
                      <a:pt x="1564" y="7739"/>
                      <a:pt x="-236" y="5939"/>
                      <a:pt x="-236" y="3710"/>
                    </a:cubicBezTo>
                    <a:cubicBezTo>
                      <a:pt x="-236" y="1481"/>
                      <a:pt x="1564" y="-319"/>
                      <a:pt x="3793" y="-319"/>
                    </a:cubicBezTo>
                    <a:lnTo>
                      <a:pt x="19900" y="-319"/>
                    </a:lnTo>
                    <a:cubicBezTo>
                      <a:pt x="22129" y="-319"/>
                      <a:pt x="23929" y="1481"/>
                      <a:pt x="23929" y="3710"/>
                    </a:cubicBezTo>
                    <a:cubicBezTo>
                      <a:pt x="23929" y="5939"/>
                      <a:pt x="22129" y="7739"/>
                      <a:pt x="19900" y="7739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035AB5A3-73FC-44CC-A60F-FC9536DC8F61}"/>
                  </a:ext>
                </a:extLst>
              </p:cNvPr>
              <p:cNvSpPr/>
              <p:nvPr/>
            </p:nvSpPr>
            <p:spPr>
              <a:xfrm>
                <a:off x="5733742" y="5463556"/>
                <a:ext cx="16116" cy="8058"/>
              </a:xfrm>
              <a:custGeom>
                <a:avLst/>
                <a:gdLst>
                  <a:gd name="connsiteX0" fmla="*/ 11727 w 16116"/>
                  <a:gd name="connsiteY0" fmla="*/ 7926 h 8058"/>
                  <a:gd name="connsiteX1" fmla="*/ 3668 w 16116"/>
                  <a:gd name="connsiteY1" fmla="*/ 7926 h 8058"/>
                  <a:gd name="connsiteX2" fmla="*/ -361 w 16116"/>
                  <a:gd name="connsiteY2" fmla="*/ 3897 h 8058"/>
                  <a:gd name="connsiteX3" fmla="*/ 3668 w 16116"/>
                  <a:gd name="connsiteY3" fmla="*/ -132 h 8058"/>
                  <a:gd name="connsiteX4" fmla="*/ 11727 w 16116"/>
                  <a:gd name="connsiteY4" fmla="*/ -132 h 8058"/>
                  <a:gd name="connsiteX5" fmla="*/ 15756 w 16116"/>
                  <a:gd name="connsiteY5" fmla="*/ 3897 h 8058"/>
                  <a:gd name="connsiteX6" fmla="*/ 11727 w 16116"/>
                  <a:gd name="connsiteY6" fmla="*/ 7926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8058">
                    <a:moveTo>
                      <a:pt x="11727" y="7926"/>
                    </a:moveTo>
                    <a:lnTo>
                      <a:pt x="3668" y="7926"/>
                    </a:lnTo>
                    <a:cubicBezTo>
                      <a:pt x="1440" y="7926"/>
                      <a:pt x="-361" y="6125"/>
                      <a:pt x="-361" y="3897"/>
                    </a:cubicBezTo>
                    <a:cubicBezTo>
                      <a:pt x="-361" y="1668"/>
                      <a:pt x="1440" y="-132"/>
                      <a:pt x="3668" y="-132"/>
                    </a:cubicBezTo>
                    <a:lnTo>
                      <a:pt x="11727" y="-132"/>
                    </a:lnTo>
                    <a:cubicBezTo>
                      <a:pt x="13956" y="-132"/>
                      <a:pt x="15756" y="1668"/>
                      <a:pt x="15756" y="3897"/>
                    </a:cubicBezTo>
                    <a:cubicBezTo>
                      <a:pt x="15756" y="6125"/>
                      <a:pt x="13956" y="7926"/>
                      <a:pt x="11727" y="7926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BF3507F4-1877-49C0-AA16-CFCAEDD59069}"/>
                  </a:ext>
                </a:extLst>
              </p:cNvPr>
              <p:cNvSpPr/>
              <p:nvPr/>
            </p:nvSpPr>
            <p:spPr>
              <a:xfrm>
                <a:off x="5733742" y="5479663"/>
                <a:ext cx="16116" cy="8058"/>
              </a:xfrm>
              <a:custGeom>
                <a:avLst/>
                <a:gdLst>
                  <a:gd name="connsiteX0" fmla="*/ 11727 w 16116"/>
                  <a:gd name="connsiteY0" fmla="*/ 7863 h 8058"/>
                  <a:gd name="connsiteX1" fmla="*/ 3668 w 16116"/>
                  <a:gd name="connsiteY1" fmla="*/ 7863 h 8058"/>
                  <a:gd name="connsiteX2" fmla="*/ -361 w 16116"/>
                  <a:gd name="connsiteY2" fmla="*/ 3834 h 8058"/>
                  <a:gd name="connsiteX3" fmla="*/ 3668 w 16116"/>
                  <a:gd name="connsiteY3" fmla="*/ -195 h 8058"/>
                  <a:gd name="connsiteX4" fmla="*/ 11727 w 16116"/>
                  <a:gd name="connsiteY4" fmla="*/ -195 h 8058"/>
                  <a:gd name="connsiteX5" fmla="*/ 15756 w 16116"/>
                  <a:gd name="connsiteY5" fmla="*/ 3834 h 8058"/>
                  <a:gd name="connsiteX6" fmla="*/ 11727 w 16116"/>
                  <a:gd name="connsiteY6" fmla="*/ 7863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8058">
                    <a:moveTo>
                      <a:pt x="11727" y="7863"/>
                    </a:moveTo>
                    <a:lnTo>
                      <a:pt x="3668" y="7863"/>
                    </a:lnTo>
                    <a:cubicBezTo>
                      <a:pt x="1440" y="7863"/>
                      <a:pt x="-361" y="6063"/>
                      <a:pt x="-361" y="3834"/>
                    </a:cubicBezTo>
                    <a:cubicBezTo>
                      <a:pt x="-361" y="1605"/>
                      <a:pt x="1440" y="-195"/>
                      <a:pt x="3668" y="-195"/>
                    </a:cubicBezTo>
                    <a:lnTo>
                      <a:pt x="11727" y="-195"/>
                    </a:lnTo>
                    <a:cubicBezTo>
                      <a:pt x="13956" y="-195"/>
                      <a:pt x="15756" y="1605"/>
                      <a:pt x="15756" y="3834"/>
                    </a:cubicBezTo>
                    <a:cubicBezTo>
                      <a:pt x="15756" y="6063"/>
                      <a:pt x="13956" y="7863"/>
                      <a:pt x="11727" y="7863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0" name="자유형: 도형 79">
                <a:extLst>
                  <a:ext uri="{FF2B5EF4-FFF2-40B4-BE49-F238E27FC236}">
                    <a16:creationId xmlns:a16="http://schemas.microsoft.com/office/drawing/2014/main" id="{C2940783-2129-4F6D-820C-52958679F192}"/>
                  </a:ext>
                </a:extLst>
              </p:cNvPr>
              <p:cNvSpPr/>
              <p:nvPr/>
            </p:nvSpPr>
            <p:spPr>
              <a:xfrm>
                <a:off x="5733742" y="5495769"/>
                <a:ext cx="16116" cy="8058"/>
              </a:xfrm>
              <a:custGeom>
                <a:avLst/>
                <a:gdLst>
                  <a:gd name="connsiteX0" fmla="*/ 11727 w 16116"/>
                  <a:gd name="connsiteY0" fmla="*/ 7801 h 8058"/>
                  <a:gd name="connsiteX1" fmla="*/ 3668 w 16116"/>
                  <a:gd name="connsiteY1" fmla="*/ 7801 h 8058"/>
                  <a:gd name="connsiteX2" fmla="*/ -361 w 16116"/>
                  <a:gd name="connsiteY2" fmla="*/ 3772 h 8058"/>
                  <a:gd name="connsiteX3" fmla="*/ 3668 w 16116"/>
                  <a:gd name="connsiteY3" fmla="*/ -257 h 8058"/>
                  <a:gd name="connsiteX4" fmla="*/ 11727 w 16116"/>
                  <a:gd name="connsiteY4" fmla="*/ -257 h 8058"/>
                  <a:gd name="connsiteX5" fmla="*/ 15756 w 16116"/>
                  <a:gd name="connsiteY5" fmla="*/ 3772 h 8058"/>
                  <a:gd name="connsiteX6" fmla="*/ 11727 w 16116"/>
                  <a:gd name="connsiteY6" fmla="*/ 7801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8058">
                    <a:moveTo>
                      <a:pt x="11727" y="7801"/>
                    </a:moveTo>
                    <a:lnTo>
                      <a:pt x="3668" y="7801"/>
                    </a:lnTo>
                    <a:cubicBezTo>
                      <a:pt x="1440" y="7801"/>
                      <a:pt x="-361" y="6001"/>
                      <a:pt x="-361" y="3772"/>
                    </a:cubicBezTo>
                    <a:cubicBezTo>
                      <a:pt x="-361" y="1543"/>
                      <a:pt x="1440" y="-257"/>
                      <a:pt x="3668" y="-257"/>
                    </a:cubicBezTo>
                    <a:lnTo>
                      <a:pt x="11727" y="-257"/>
                    </a:lnTo>
                    <a:cubicBezTo>
                      <a:pt x="13956" y="-257"/>
                      <a:pt x="15756" y="1543"/>
                      <a:pt x="15756" y="3772"/>
                    </a:cubicBezTo>
                    <a:cubicBezTo>
                      <a:pt x="15756" y="6001"/>
                      <a:pt x="13956" y="7801"/>
                      <a:pt x="11727" y="7801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1" name="자유형: 도형 80">
                <a:extLst>
                  <a:ext uri="{FF2B5EF4-FFF2-40B4-BE49-F238E27FC236}">
                    <a16:creationId xmlns:a16="http://schemas.microsoft.com/office/drawing/2014/main" id="{E3029785-384E-41B6-9756-F0ADE32DEC68}"/>
                  </a:ext>
                </a:extLst>
              </p:cNvPr>
              <p:cNvSpPr/>
              <p:nvPr/>
            </p:nvSpPr>
            <p:spPr>
              <a:xfrm>
                <a:off x="5733742" y="5511876"/>
                <a:ext cx="16116" cy="8058"/>
              </a:xfrm>
              <a:custGeom>
                <a:avLst/>
                <a:gdLst>
                  <a:gd name="connsiteX0" fmla="*/ 11727 w 16116"/>
                  <a:gd name="connsiteY0" fmla="*/ 7739 h 8058"/>
                  <a:gd name="connsiteX1" fmla="*/ 3668 w 16116"/>
                  <a:gd name="connsiteY1" fmla="*/ 7739 h 8058"/>
                  <a:gd name="connsiteX2" fmla="*/ -361 w 16116"/>
                  <a:gd name="connsiteY2" fmla="*/ 3710 h 8058"/>
                  <a:gd name="connsiteX3" fmla="*/ 3668 w 16116"/>
                  <a:gd name="connsiteY3" fmla="*/ -319 h 8058"/>
                  <a:gd name="connsiteX4" fmla="*/ 11727 w 16116"/>
                  <a:gd name="connsiteY4" fmla="*/ -319 h 8058"/>
                  <a:gd name="connsiteX5" fmla="*/ 15756 w 16116"/>
                  <a:gd name="connsiteY5" fmla="*/ 3710 h 8058"/>
                  <a:gd name="connsiteX6" fmla="*/ 11727 w 16116"/>
                  <a:gd name="connsiteY6" fmla="*/ 7739 h 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16" h="8058">
                    <a:moveTo>
                      <a:pt x="11727" y="7739"/>
                    </a:moveTo>
                    <a:lnTo>
                      <a:pt x="3668" y="7739"/>
                    </a:lnTo>
                    <a:cubicBezTo>
                      <a:pt x="1440" y="7739"/>
                      <a:pt x="-361" y="5939"/>
                      <a:pt x="-361" y="3710"/>
                    </a:cubicBezTo>
                    <a:cubicBezTo>
                      <a:pt x="-361" y="1481"/>
                      <a:pt x="1440" y="-319"/>
                      <a:pt x="3668" y="-319"/>
                    </a:cubicBezTo>
                    <a:lnTo>
                      <a:pt x="11727" y="-319"/>
                    </a:lnTo>
                    <a:cubicBezTo>
                      <a:pt x="13956" y="-319"/>
                      <a:pt x="15756" y="1481"/>
                      <a:pt x="15756" y="3710"/>
                    </a:cubicBezTo>
                    <a:cubicBezTo>
                      <a:pt x="15756" y="5939"/>
                      <a:pt x="13956" y="7739"/>
                      <a:pt x="11727" y="7739"/>
                    </a:cubicBezTo>
                    <a:close/>
                  </a:path>
                </a:pathLst>
              </a:custGeom>
              <a:solidFill>
                <a:srgbClr val="388E3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FF1A594-FE65-471C-95DF-E068446BFB80}"/>
                </a:ext>
              </a:extLst>
            </p:cNvPr>
            <p:cNvSpPr/>
            <p:nvPr/>
          </p:nvSpPr>
          <p:spPr>
            <a:xfrm>
              <a:off x="5637101" y="5431359"/>
              <a:ext cx="72494" cy="120798"/>
            </a:xfrm>
            <a:custGeom>
              <a:avLst/>
              <a:gdLst>
                <a:gd name="connsiteX0" fmla="*/ 71041 w 72494"/>
                <a:gd name="connsiteY0" fmla="*/ 900 h 120798"/>
                <a:gd name="connsiteX1" fmla="*/ 67736 w 72494"/>
                <a:gd name="connsiteY1" fmla="*/ 71 h 120798"/>
                <a:gd name="connsiteX2" fmla="*/ 3299 w 72494"/>
                <a:gd name="connsiteY2" fmla="*/ 12130 h 120798"/>
                <a:gd name="connsiteX3" fmla="*/ 13 w 72494"/>
                <a:gd name="connsiteY3" fmla="*/ 16082 h 120798"/>
                <a:gd name="connsiteX4" fmla="*/ 13 w 72494"/>
                <a:gd name="connsiteY4" fmla="*/ 104665 h 120798"/>
                <a:gd name="connsiteX5" fmla="*/ 3299 w 72494"/>
                <a:gd name="connsiteY5" fmla="*/ 108618 h 120798"/>
                <a:gd name="connsiteX6" fmla="*/ 67736 w 72494"/>
                <a:gd name="connsiteY6" fmla="*/ 120715 h 120798"/>
                <a:gd name="connsiteX7" fmla="*/ 68479 w 72494"/>
                <a:gd name="connsiteY7" fmla="*/ 120791 h 120798"/>
                <a:gd name="connsiteX8" fmla="*/ 72508 w 72494"/>
                <a:gd name="connsiteY8" fmla="*/ 116762 h 120798"/>
                <a:gd name="connsiteX9" fmla="*/ 72508 w 72494"/>
                <a:gd name="connsiteY9" fmla="*/ 4005 h 120798"/>
                <a:gd name="connsiteX10" fmla="*/ 71041 w 72494"/>
                <a:gd name="connsiteY10" fmla="*/ 900 h 120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94" h="120798">
                  <a:moveTo>
                    <a:pt x="71041" y="900"/>
                  </a:moveTo>
                  <a:cubicBezTo>
                    <a:pt x="70121" y="139"/>
                    <a:pt x="68906" y="-166"/>
                    <a:pt x="67736" y="71"/>
                  </a:cubicBezTo>
                  <a:lnTo>
                    <a:pt x="3299" y="12130"/>
                  </a:lnTo>
                  <a:cubicBezTo>
                    <a:pt x="1394" y="12483"/>
                    <a:pt x="13" y="14145"/>
                    <a:pt x="13" y="16082"/>
                  </a:cubicBezTo>
                  <a:lnTo>
                    <a:pt x="13" y="104665"/>
                  </a:lnTo>
                  <a:cubicBezTo>
                    <a:pt x="13" y="106602"/>
                    <a:pt x="1394" y="108264"/>
                    <a:pt x="3299" y="108618"/>
                  </a:cubicBezTo>
                  <a:lnTo>
                    <a:pt x="67736" y="120715"/>
                  </a:lnTo>
                  <a:cubicBezTo>
                    <a:pt x="67981" y="120764"/>
                    <a:pt x="68229" y="120790"/>
                    <a:pt x="68479" y="120791"/>
                  </a:cubicBezTo>
                  <a:cubicBezTo>
                    <a:pt x="70704" y="120791"/>
                    <a:pt x="72508" y="118987"/>
                    <a:pt x="72508" y="116762"/>
                  </a:cubicBezTo>
                  <a:lnTo>
                    <a:pt x="72508" y="4005"/>
                  </a:lnTo>
                  <a:cubicBezTo>
                    <a:pt x="72508" y="2803"/>
                    <a:pt x="71970" y="1664"/>
                    <a:pt x="71041" y="900"/>
                  </a:cubicBezTo>
                  <a:close/>
                </a:path>
              </a:pathLst>
            </a:custGeom>
            <a:solidFill>
              <a:srgbClr val="2E7D3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F48BBB22-2640-410F-97C7-F11A10928900}"/>
                </a:ext>
              </a:extLst>
            </p:cNvPr>
            <p:cNvSpPr/>
            <p:nvPr/>
          </p:nvSpPr>
          <p:spPr>
            <a:xfrm>
              <a:off x="5657243" y="5467673"/>
              <a:ext cx="36230" cy="44167"/>
            </a:xfrm>
            <a:custGeom>
              <a:avLst/>
              <a:gdLst>
                <a:gd name="connsiteX0" fmla="*/ 35172 w 36230"/>
                <a:gd name="connsiteY0" fmla="*/ 37388 h 44167"/>
                <a:gd name="connsiteX1" fmla="*/ 22437 w 36230"/>
                <a:gd name="connsiteY1" fmla="*/ 22834 h 44167"/>
                <a:gd name="connsiteX2" fmla="*/ 35315 w 36230"/>
                <a:gd name="connsiteY2" fmla="*/ 6279 h 44167"/>
                <a:gd name="connsiteX3" fmla="*/ 34476 w 36230"/>
                <a:gd name="connsiteY3" fmla="*/ 640 h 44167"/>
                <a:gd name="connsiteX4" fmla="*/ 28961 w 36230"/>
                <a:gd name="connsiteY4" fmla="*/ 1326 h 44167"/>
                <a:gd name="connsiteX5" fmla="*/ 17036 w 36230"/>
                <a:gd name="connsiteY5" fmla="*/ 16661 h 44167"/>
                <a:gd name="connsiteX6" fmla="*/ 6987 w 36230"/>
                <a:gd name="connsiteY6" fmla="*/ 5174 h 44167"/>
                <a:gd name="connsiteX7" fmla="*/ 1310 w 36230"/>
                <a:gd name="connsiteY7" fmla="*/ 4793 h 44167"/>
                <a:gd name="connsiteX8" fmla="*/ 929 w 36230"/>
                <a:gd name="connsiteY8" fmla="*/ 10470 h 44167"/>
                <a:gd name="connsiteX9" fmla="*/ 12007 w 36230"/>
                <a:gd name="connsiteY9" fmla="*/ 23129 h 44167"/>
                <a:gd name="connsiteX10" fmla="*/ 777 w 36230"/>
                <a:gd name="connsiteY10" fmla="*/ 37559 h 44167"/>
                <a:gd name="connsiteX11" fmla="*/ 1563 w 36230"/>
                <a:gd name="connsiteY11" fmla="*/ 43208 h 44167"/>
                <a:gd name="connsiteX12" fmla="*/ 7140 w 36230"/>
                <a:gd name="connsiteY12" fmla="*/ 42503 h 44167"/>
                <a:gd name="connsiteX13" fmla="*/ 17408 w 36230"/>
                <a:gd name="connsiteY13" fmla="*/ 29292 h 44167"/>
                <a:gd name="connsiteX14" fmla="*/ 29114 w 36230"/>
                <a:gd name="connsiteY14" fmla="*/ 42627 h 44167"/>
                <a:gd name="connsiteX15" fmla="*/ 34791 w 36230"/>
                <a:gd name="connsiteY15" fmla="*/ 43008 h 44167"/>
                <a:gd name="connsiteX16" fmla="*/ 35172 w 36230"/>
                <a:gd name="connsiteY16" fmla="*/ 37331 h 4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230" h="44167">
                  <a:moveTo>
                    <a:pt x="35172" y="37388"/>
                  </a:moveTo>
                  <a:lnTo>
                    <a:pt x="22437" y="22834"/>
                  </a:lnTo>
                  <a:lnTo>
                    <a:pt x="35315" y="6279"/>
                  </a:lnTo>
                  <a:cubicBezTo>
                    <a:pt x="36640" y="4489"/>
                    <a:pt x="36264" y="1964"/>
                    <a:pt x="34476" y="640"/>
                  </a:cubicBezTo>
                  <a:cubicBezTo>
                    <a:pt x="32751" y="-636"/>
                    <a:pt x="30324" y="-331"/>
                    <a:pt x="28961" y="1326"/>
                  </a:cubicBezTo>
                  <a:lnTo>
                    <a:pt x="17036" y="16661"/>
                  </a:lnTo>
                  <a:lnTo>
                    <a:pt x="6987" y="5174"/>
                  </a:lnTo>
                  <a:cubicBezTo>
                    <a:pt x="5525" y="3498"/>
                    <a:pt x="2983" y="3326"/>
                    <a:pt x="1310" y="4793"/>
                  </a:cubicBezTo>
                  <a:cubicBezTo>
                    <a:pt x="-362" y="6260"/>
                    <a:pt x="-533" y="8794"/>
                    <a:pt x="929" y="10470"/>
                  </a:cubicBezTo>
                  <a:lnTo>
                    <a:pt x="12007" y="23129"/>
                  </a:lnTo>
                  <a:lnTo>
                    <a:pt x="777" y="37559"/>
                  </a:lnTo>
                  <a:cubicBezTo>
                    <a:pt x="-564" y="39331"/>
                    <a:pt x="-213" y="41865"/>
                    <a:pt x="1563" y="43208"/>
                  </a:cubicBezTo>
                  <a:cubicBezTo>
                    <a:pt x="3305" y="44522"/>
                    <a:pt x="5778" y="44208"/>
                    <a:pt x="7140" y="42503"/>
                  </a:cubicBezTo>
                  <a:lnTo>
                    <a:pt x="17408" y="29292"/>
                  </a:lnTo>
                  <a:lnTo>
                    <a:pt x="29114" y="42627"/>
                  </a:lnTo>
                  <a:cubicBezTo>
                    <a:pt x="30576" y="44303"/>
                    <a:pt x="33118" y="44474"/>
                    <a:pt x="34791" y="43008"/>
                  </a:cubicBezTo>
                  <a:cubicBezTo>
                    <a:pt x="36463" y="41541"/>
                    <a:pt x="36634" y="39007"/>
                    <a:pt x="35172" y="37331"/>
                  </a:cubicBezTo>
                  <a:close/>
                </a:path>
              </a:pathLst>
            </a:custGeom>
            <a:solidFill>
              <a:srgbClr val="FAFA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9BA17397-AA93-479D-B31A-F6CAC9B8806D}"/>
              </a:ext>
            </a:extLst>
          </p:cNvPr>
          <p:cNvSpPr txBox="1"/>
          <p:nvPr/>
        </p:nvSpPr>
        <p:spPr>
          <a:xfrm>
            <a:off x="395955" y="2709642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rgbClr val="5A5A5A"/>
                </a:solidFill>
                <a:latin typeface="NotoSansCJKkr-Medium"/>
                <a:ea typeface="NotoSansCJKkr-Medium"/>
                <a:sym typeface="NotoSansCJKkr-Medium"/>
                <a:rtl val="0"/>
              </a:rPr>
              <a:t>버튼 레퍼런스</a:t>
            </a:r>
            <a:endParaRPr lang="ko-KR" altLang="en-US" sz="800" spc="0" baseline="0" dirty="0">
              <a:solidFill>
                <a:srgbClr val="5A5A5A"/>
              </a:solidFill>
              <a:latin typeface="NotoSansCJKkr-Medium"/>
              <a:ea typeface="NotoSansCJKkr-Medium"/>
              <a:sym typeface="NotoSansCJKkr-Medium"/>
              <a:rtl val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D1D9A57-C4FD-483C-A397-B90FC289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201" y="1761257"/>
            <a:ext cx="695325" cy="2857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EB4E921-613C-4774-9D50-69C16538F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7098" y="1761257"/>
            <a:ext cx="695325" cy="28575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4DA859C4-D33F-4AE8-985B-52D8A21AF2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995" y="1761257"/>
            <a:ext cx="695325" cy="2857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6A8978C5-76FE-4A47-92BA-CA4BA7F6E8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0892" y="1761257"/>
            <a:ext cx="695325" cy="28575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C28F2929-4633-498D-B05D-224FD2A9C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62789" y="1761257"/>
            <a:ext cx="695325" cy="2857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2CD53E11-C63C-4B47-B405-A6A1E62B57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686" y="1761257"/>
            <a:ext cx="828675" cy="285750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6FCFBE2-2E30-48C1-8E6A-9B2DB9711F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21792" y="1761257"/>
            <a:ext cx="962025" cy="285750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99759B08-38C4-4019-844E-715EC8ED43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42248" y="1761257"/>
            <a:ext cx="695325" cy="285750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8C9184C7-E186-4583-820B-757BC10F95B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996004" y="1761257"/>
            <a:ext cx="695325" cy="285750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9189FA88-6434-4254-B943-B3C4FFC92E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49760" y="1761257"/>
            <a:ext cx="695325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1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DF2257-C7BC-4DB4-9C84-551538585B17}"/>
              </a:ext>
            </a:extLst>
          </p:cNvPr>
          <p:cNvSpPr txBox="1"/>
          <p:nvPr/>
        </p:nvSpPr>
        <p:spPr>
          <a:xfrm>
            <a:off x="355600" y="9525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Input / Search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8E4A7-2AC6-46F9-9E35-A2E2E2F60FB4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170A53AF-B06D-4CF6-991B-8560ED6E6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8685" y="1614422"/>
            <a:ext cx="1752600" cy="295275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F401D96-72EE-413F-8615-BC1C38D9A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233" y="1671572"/>
            <a:ext cx="161925" cy="17145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413E94A9-51A0-46CF-AB3C-0FDACDFC9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8685" y="2090173"/>
            <a:ext cx="1752600" cy="28575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5C335466-9677-4642-BC45-D5C323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0233" y="2147323"/>
            <a:ext cx="161925" cy="17145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C36058B9-0722-4C7D-9497-4B7351B76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0475" y="1642997"/>
            <a:ext cx="552450" cy="2286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4F1D011-9630-4A29-BEA1-10B894026D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600" y="2133449"/>
            <a:ext cx="1457325" cy="22860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990A7043-DF42-4632-BAFC-9716628EC4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0475" y="3090127"/>
            <a:ext cx="552450" cy="2286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BEF4FBAF-3F84-4866-B77F-F0F9E480E4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685" y="3056789"/>
            <a:ext cx="1581150" cy="295275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F63C8974-7FAC-4161-AA32-EA9C718D52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883" y="3167913"/>
            <a:ext cx="114300" cy="85725"/>
          </a:xfrm>
          <a:prstGeom prst="rect">
            <a:avLst/>
          </a:prstGeom>
        </p:spPr>
      </p:pic>
      <p:pic>
        <p:nvPicPr>
          <p:cNvPr id="31" name="그래픽 30">
            <a:extLst>
              <a:ext uri="{FF2B5EF4-FFF2-40B4-BE49-F238E27FC236}">
                <a16:creationId xmlns:a16="http://schemas.microsoft.com/office/drawing/2014/main" id="{AF9C2EA5-C709-418B-95B0-36993B499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39770" y="3052764"/>
            <a:ext cx="2676525" cy="285750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3D9E8E10-EEA8-48CC-9C60-51CE7985EE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8685" y="3479799"/>
            <a:ext cx="1581150" cy="295275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8DAF22A8-368E-4C31-A37E-F521EB23823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6883" y="3590923"/>
            <a:ext cx="114300" cy="85725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BF397E4F-E875-4D35-99CC-AE216CDAD7D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18685" y="3809996"/>
            <a:ext cx="1581150" cy="115252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CAE8AD31-4A64-4744-9190-D9A75E5AEA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639769" y="3470274"/>
            <a:ext cx="2676525" cy="285750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584E7C95-C495-471E-94FC-EE2F135AEBD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20733" y="4176708"/>
            <a:ext cx="10763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2F9E1B-469B-47B8-80D3-E81C1C64D2DF}"/>
              </a:ext>
            </a:extLst>
          </p:cNvPr>
          <p:cNvSpPr txBox="1"/>
          <p:nvPr/>
        </p:nvSpPr>
        <p:spPr>
          <a:xfrm>
            <a:off x="355600" y="9583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Checkbox / Radio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F62074-DAC3-4E98-8566-4C22C4AC63EA}"/>
              </a:ext>
            </a:extLst>
          </p:cNvPr>
          <p:cNvSpPr txBox="1"/>
          <p:nvPr/>
        </p:nvSpPr>
        <p:spPr>
          <a:xfrm>
            <a:off x="389573" y="1839715"/>
            <a:ext cx="722455" cy="307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33" spc="0" baseline="0">
                <a:solidFill>
                  <a:srgbClr val="000000"/>
                </a:solidFill>
                <a:latin typeface="NotoSansCJKkr-Medium"/>
                <a:ea typeface="NotoSansCJKkr-Medium"/>
                <a:sym typeface="NotoSansCJKkr-Medium"/>
                <a:rtl val="0"/>
              </a:rPr>
              <a:t>체크박스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60F16F-DD96-443F-ABD0-58E23DC2252D}"/>
              </a:ext>
            </a:extLst>
          </p:cNvPr>
          <p:cNvSpPr txBox="1"/>
          <p:nvPr/>
        </p:nvSpPr>
        <p:spPr>
          <a:xfrm>
            <a:off x="497488" y="2424254"/>
            <a:ext cx="587561" cy="307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133" spc="0" baseline="0">
                <a:solidFill>
                  <a:srgbClr val="000000"/>
                </a:solidFill>
                <a:latin typeface="NotoSansCJKkr-Medium"/>
                <a:ea typeface="NotoSansCJKkr-Medium"/>
                <a:sym typeface="NotoSansCJKkr-Medium"/>
                <a:rtl val="0"/>
              </a:rPr>
              <a:t>라디오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2549E8-A558-4E7C-9E1F-1DC6D50B52F9}"/>
              </a:ext>
            </a:extLst>
          </p:cNvPr>
          <p:cNvSpPr txBox="1"/>
          <p:nvPr/>
        </p:nvSpPr>
        <p:spPr>
          <a:xfrm>
            <a:off x="355600" y="2598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62626"/>
                </a:solidFill>
                <a:latin typeface="+mj-ea"/>
                <a:ea typeface="+mj-ea"/>
              </a:rPr>
              <a:t>04. </a:t>
            </a:r>
            <a:r>
              <a:rPr lang="ko-KR" altLang="en-US" sz="1800" b="1" dirty="0">
                <a:solidFill>
                  <a:srgbClr val="262626"/>
                </a:solidFill>
                <a:latin typeface="+mj-ea"/>
                <a:ea typeface="+mj-ea"/>
              </a:rPr>
              <a:t>화면구성요소</a:t>
            </a:r>
            <a:endParaRPr lang="ko-KR" altLang="en-US" b="1" dirty="0">
              <a:latin typeface="+mn-ea"/>
            </a:endParaRPr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9058D483-9FA5-4DD2-BA39-4BAA55B8D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162" y="1912387"/>
            <a:ext cx="161925" cy="161925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A34D5693-CAD1-44E5-946D-AE7CA7289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812" y="1912386"/>
            <a:ext cx="428625" cy="16192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D17ACAD5-5EF7-4EF9-A488-812D9CED7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3171" y="1912386"/>
            <a:ext cx="161925" cy="16192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FDDB3D69-2FBE-4AD4-88D9-6B492D7F7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7980" y="1912385"/>
            <a:ext cx="323850" cy="161925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B7764C7B-5A1D-4F8B-AE25-4D7DAF13F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00162" y="2496926"/>
            <a:ext cx="161925" cy="161925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DE128450-8758-4018-9CEA-B3597D50E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7811" y="2496925"/>
            <a:ext cx="428625" cy="161925"/>
          </a:xfrm>
          <a:prstGeom prst="rect">
            <a:avLst/>
          </a:prstGeom>
        </p:spPr>
      </p:pic>
      <p:pic>
        <p:nvPicPr>
          <p:cNvPr id="55" name="그래픽 54">
            <a:extLst>
              <a:ext uri="{FF2B5EF4-FFF2-40B4-BE49-F238E27FC236}">
                <a16:creationId xmlns:a16="http://schemas.microsoft.com/office/drawing/2014/main" id="{A164F48E-2E40-4B8B-B973-248351D73F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93171" y="2496925"/>
            <a:ext cx="161925" cy="161925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43F8015F-9727-4FC9-A1AE-CFA2D1B5B0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1600" y="2493642"/>
            <a:ext cx="3238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7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586</Words>
  <Application>Microsoft Office PowerPoint</Application>
  <PresentationFormat>화면 슬라이드 쇼(4:3)</PresentationFormat>
  <Paragraphs>93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Noto Sans CJK KR</vt:lpstr>
      <vt:lpstr>NotoSansCJKkr-Medium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정경</dc:creator>
  <cp:lastModifiedBy>문 정경</cp:lastModifiedBy>
  <cp:revision>17</cp:revision>
  <dcterms:created xsi:type="dcterms:W3CDTF">2022-03-04T05:51:42Z</dcterms:created>
  <dcterms:modified xsi:type="dcterms:W3CDTF">2022-03-21T02:14:51Z</dcterms:modified>
</cp:coreProperties>
</file>